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07" r:id="rId1"/>
  </p:sldMasterIdLst>
  <p:notesMasterIdLst>
    <p:notesMasterId r:id="rId19"/>
  </p:notesMasterIdLst>
  <p:sldIdLst>
    <p:sldId id="258" r:id="rId2"/>
    <p:sldId id="276" r:id="rId3"/>
    <p:sldId id="288" r:id="rId4"/>
    <p:sldId id="262" r:id="rId5"/>
    <p:sldId id="284" r:id="rId6"/>
    <p:sldId id="264" r:id="rId7"/>
    <p:sldId id="273" r:id="rId8"/>
    <p:sldId id="265" r:id="rId9"/>
    <p:sldId id="286" r:id="rId10"/>
    <p:sldId id="277" r:id="rId11"/>
    <p:sldId id="285" r:id="rId12"/>
    <p:sldId id="287" r:id="rId13"/>
    <p:sldId id="280" r:id="rId14"/>
    <p:sldId id="279" r:id="rId15"/>
    <p:sldId id="270" r:id="rId16"/>
    <p:sldId id="271" r:id="rId17"/>
    <p:sldId id="272" r:id="rId18"/>
  </p:sldIdLst>
  <p:sldSz cx="9144000" cy="6858000" type="screen4x3"/>
  <p:notesSz cx="7000875" cy="92297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ura ramirez arenas" initials="lra" lastIdx="1" clrIdx="0">
    <p:extLst>
      <p:ext uri="{19B8F6BF-5375-455C-9EA6-DF929625EA0E}">
        <p15:presenceInfo xmlns:p15="http://schemas.microsoft.com/office/powerpoint/2012/main" userId="49050f3a7e140d2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B9662"/>
    <a:srgbClr val="235B4E"/>
    <a:srgbClr val="9F2241"/>
    <a:srgbClr val="58744E"/>
    <a:srgbClr val="FF7575"/>
    <a:srgbClr val="FF8F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Estilo medio 4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E3FDE45-AF77-4B5C-9715-49D594BDF05E}" styleName="Estilo claro 1 - Acento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524" autoAdjust="0"/>
    <p:restoredTop sz="94660"/>
  </p:normalViewPr>
  <p:slideViewPr>
    <p:cSldViewPr snapToGrid="0">
      <p:cViewPr varScale="1">
        <p:scale>
          <a:sx n="72" d="100"/>
          <a:sy n="72" d="100"/>
        </p:scale>
        <p:origin x="177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415508A-132E-438E-99A1-F1C14209EC29}" type="doc">
      <dgm:prSet loTypeId="urn:microsoft.com/office/officeart/2018/5/layout/IconCircleLabelList" loCatId="icon" qsTypeId="urn:microsoft.com/office/officeart/2005/8/quickstyle/simple1" qsCatId="simple" csTypeId="urn:microsoft.com/office/officeart/2005/8/colors/colorful2" csCatId="colorful" phldr="1"/>
      <dgm:spPr/>
    </dgm:pt>
    <dgm:pt modelId="{6AE49240-DCFE-4E00-8358-23931E00E0FF}">
      <dgm:prSet phldrT="[Texto]" custT="1"/>
      <dgm:spPr/>
      <dgm:t>
        <a:bodyPr/>
        <a:lstStyle/>
        <a:p>
          <a:pPr>
            <a:lnSpc>
              <a:spcPct val="100000"/>
            </a:lnSpc>
            <a:defRPr cap="all"/>
          </a:pPr>
          <a:r>
            <a:rPr lang="es-MX" sz="1400" dirty="0">
              <a:latin typeface="Arial" panose="020B0604020202020204" pitchFamily="34" charset="0"/>
              <a:cs typeface="Arial" panose="020B0604020202020204" pitchFamily="34" charset="0"/>
            </a:rPr>
            <a:t>1.- </a:t>
          </a:r>
          <a:r>
            <a:rPr lang="es-MX" sz="1400" b="1" dirty="0">
              <a:latin typeface="Montserrat" panose="00000500000000000000" pitchFamily="2" charset="0"/>
              <a:cs typeface="Arial" panose="020B0604020202020204" pitchFamily="34" charset="0"/>
            </a:rPr>
            <a:t>PLANEACIÓN DE LA ECCO POR LA SFP</a:t>
          </a:r>
        </a:p>
      </dgm:t>
    </dgm:pt>
    <dgm:pt modelId="{C3B9F05A-F827-44E4-8D84-3699EDA16EF3}" type="parTrans" cxnId="{E21D12B3-EDEE-4AC8-AD21-B9B43E0199A0}">
      <dgm:prSet/>
      <dgm:spPr/>
      <dgm:t>
        <a:bodyPr/>
        <a:lstStyle/>
        <a:p>
          <a:endParaRPr lang="es-MX"/>
        </a:p>
      </dgm:t>
    </dgm:pt>
    <dgm:pt modelId="{135B953B-B9B8-470A-B909-1A746C1CDED6}" type="sibTrans" cxnId="{E21D12B3-EDEE-4AC8-AD21-B9B43E0199A0}">
      <dgm:prSet/>
      <dgm:spPr/>
      <dgm:t>
        <a:bodyPr/>
        <a:lstStyle/>
        <a:p>
          <a:endParaRPr lang="es-MX"/>
        </a:p>
      </dgm:t>
    </dgm:pt>
    <dgm:pt modelId="{C80C9BBA-F0A0-42C2-816A-EA22075226CD}">
      <dgm:prSet phldrT="[Texto]" custT="1"/>
      <dgm:spPr/>
      <dgm:t>
        <a:bodyPr/>
        <a:lstStyle/>
        <a:p>
          <a:pPr>
            <a:lnSpc>
              <a:spcPct val="100000"/>
            </a:lnSpc>
            <a:defRPr cap="all"/>
          </a:pPr>
          <a:r>
            <a:rPr lang="es-MX" sz="1400" b="1" dirty="0">
              <a:latin typeface="Montserrat" panose="00000500000000000000" pitchFamily="2" charset="0"/>
              <a:cs typeface="Arial" panose="020B0604020202020204" pitchFamily="34" charset="0"/>
            </a:rPr>
            <a:t>3.- ANÁLISIS DE RESULTADOS</a:t>
          </a:r>
        </a:p>
      </dgm:t>
    </dgm:pt>
    <dgm:pt modelId="{AD985461-B653-48E3-8221-7E57A35E38F5}" type="parTrans" cxnId="{512FE21B-F805-4284-A839-229B71938223}">
      <dgm:prSet/>
      <dgm:spPr/>
      <dgm:t>
        <a:bodyPr/>
        <a:lstStyle/>
        <a:p>
          <a:endParaRPr lang="es-MX"/>
        </a:p>
      </dgm:t>
    </dgm:pt>
    <dgm:pt modelId="{7B107ED7-4205-40A3-B860-883519522E39}" type="sibTrans" cxnId="{512FE21B-F805-4284-A839-229B71938223}">
      <dgm:prSet/>
      <dgm:spPr/>
      <dgm:t>
        <a:bodyPr/>
        <a:lstStyle/>
        <a:p>
          <a:endParaRPr lang="es-MX"/>
        </a:p>
      </dgm:t>
    </dgm:pt>
    <dgm:pt modelId="{C4306310-4B77-485A-91DB-D92E1D27CBDE}">
      <dgm:prSet phldrT="[Texto]" custT="1"/>
      <dgm:spPr/>
      <dgm:t>
        <a:bodyPr/>
        <a:lstStyle/>
        <a:p>
          <a:pPr>
            <a:lnSpc>
              <a:spcPct val="100000"/>
            </a:lnSpc>
            <a:defRPr cap="all"/>
          </a:pPr>
          <a:r>
            <a:rPr lang="es-MX" sz="1400" b="1" dirty="0">
              <a:latin typeface="Montserrat" panose="00000500000000000000" pitchFamily="2" charset="0"/>
              <a:cs typeface="Arial" panose="020B0604020202020204" pitchFamily="34" charset="0"/>
            </a:rPr>
            <a:t>4.- ELABORACIÓN DE PRÁCTICAS DE CLIMA Y CULTURA ORGANIZACIONAL (PTCCO)</a:t>
          </a:r>
        </a:p>
      </dgm:t>
    </dgm:pt>
    <dgm:pt modelId="{8AF7E4FE-7731-4EEA-9977-2EB780293E44}" type="parTrans" cxnId="{80624715-5BE9-4C8D-8022-32EAB395D8AD}">
      <dgm:prSet/>
      <dgm:spPr/>
      <dgm:t>
        <a:bodyPr/>
        <a:lstStyle/>
        <a:p>
          <a:endParaRPr lang="es-MX"/>
        </a:p>
      </dgm:t>
    </dgm:pt>
    <dgm:pt modelId="{B45E8D32-9396-469E-B1F1-2633CF1CE7CF}" type="sibTrans" cxnId="{80624715-5BE9-4C8D-8022-32EAB395D8AD}">
      <dgm:prSet/>
      <dgm:spPr/>
      <dgm:t>
        <a:bodyPr/>
        <a:lstStyle/>
        <a:p>
          <a:endParaRPr lang="es-MX"/>
        </a:p>
      </dgm:t>
    </dgm:pt>
    <dgm:pt modelId="{0B9C0990-A87F-4318-AFA2-596658AC2089}">
      <dgm:prSet custT="1"/>
      <dgm:spPr/>
      <dgm:t>
        <a:bodyPr/>
        <a:lstStyle/>
        <a:p>
          <a:pPr>
            <a:lnSpc>
              <a:spcPct val="100000"/>
            </a:lnSpc>
            <a:defRPr cap="all"/>
          </a:pPr>
          <a:r>
            <a:rPr lang="es-MX" sz="1400" b="1" dirty="0">
              <a:latin typeface="Montserrat" panose="00000500000000000000" pitchFamily="2" charset="0"/>
              <a:cs typeface="Arial" panose="020B0604020202020204" pitchFamily="34" charset="0"/>
            </a:rPr>
            <a:t>2.- APLICACIÓN DE LA ECCO EN LA SC</a:t>
          </a:r>
        </a:p>
      </dgm:t>
    </dgm:pt>
    <dgm:pt modelId="{A138DDF0-91EC-4F19-9B8D-85691F4E1EA8}" type="parTrans" cxnId="{F1966EE3-1D32-4A8E-8430-C5E9DECEA1B8}">
      <dgm:prSet/>
      <dgm:spPr/>
      <dgm:t>
        <a:bodyPr/>
        <a:lstStyle/>
        <a:p>
          <a:endParaRPr lang="es-MX"/>
        </a:p>
      </dgm:t>
    </dgm:pt>
    <dgm:pt modelId="{6A9B87E0-63B9-4BB7-B9F1-DE152B900AEB}" type="sibTrans" cxnId="{F1966EE3-1D32-4A8E-8430-C5E9DECEA1B8}">
      <dgm:prSet/>
      <dgm:spPr/>
      <dgm:t>
        <a:bodyPr/>
        <a:lstStyle/>
        <a:p>
          <a:endParaRPr lang="es-MX"/>
        </a:p>
      </dgm:t>
    </dgm:pt>
    <dgm:pt modelId="{B6A59F86-7D2F-4B3A-829F-076A01C010FC}" type="pres">
      <dgm:prSet presAssocID="{9415508A-132E-438E-99A1-F1C14209EC29}" presName="root" presStyleCnt="0">
        <dgm:presLayoutVars>
          <dgm:dir/>
          <dgm:resizeHandles val="exact"/>
        </dgm:presLayoutVars>
      </dgm:prSet>
      <dgm:spPr/>
    </dgm:pt>
    <dgm:pt modelId="{438DDD28-5C9E-45C7-850A-9E8EF7FC674E}" type="pres">
      <dgm:prSet presAssocID="{6AE49240-DCFE-4E00-8358-23931E00E0FF}" presName="compNode" presStyleCnt="0"/>
      <dgm:spPr/>
    </dgm:pt>
    <dgm:pt modelId="{EC3D2CF7-F537-48E9-9A83-D309DF510C74}" type="pres">
      <dgm:prSet presAssocID="{6AE49240-DCFE-4E00-8358-23931E00E0FF}" presName="iconBgRect" presStyleLbl="bgShp" presStyleIdx="0" presStyleCnt="4" custScaleX="179495" custScaleY="146647"/>
      <dgm:spPr/>
    </dgm:pt>
    <dgm:pt modelId="{648EC049-D810-4D4D-B22E-E7BFF3A320C1}" type="pres">
      <dgm:prSet presAssocID="{6AE49240-DCFE-4E00-8358-23931E00E0FF}" presName="iconRect" presStyleLbl="node1" presStyleIdx="0" presStyleCnt="4" custScaleX="285714" custScaleY="189099" custLinFactNeighborX="-19531" custLinFactNeighborY="-20799"/>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ogar"/>
        </a:ext>
      </dgm:extLst>
    </dgm:pt>
    <dgm:pt modelId="{F5BD984F-7164-4BC8-B841-AEA7B820250F}" type="pres">
      <dgm:prSet presAssocID="{6AE49240-DCFE-4E00-8358-23931E00E0FF}" presName="spaceRect" presStyleCnt="0"/>
      <dgm:spPr/>
    </dgm:pt>
    <dgm:pt modelId="{2F057064-4F65-412A-A401-D91DDEE01C97}" type="pres">
      <dgm:prSet presAssocID="{6AE49240-DCFE-4E00-8358-23931E00E0FF}" presName="textRect" presStyleLbl="revTx" presStyleIdx="0" presStyleCnt="4">
        <dgm:presLayoutVars>
          <dgm:chMax val="1"/>
          <dgm:chPref val="1"/>
        </dgm:presLayoutVars>
      </dgm:prSet>
      <dgm:spPr/>
    </dgm:pt>
    <dgm:pt modelId="{18205E7D-AECD-45B8-B22A-36682CFB8D48}" type="pres">
      <dgm:prSet presAssocID="{135B953B-B9B8-470A-B909-1A746C1CDED6}" presName="sibTrans" presStyleCnt="0"/>
      <dgm:spPr/>
    </dgm:pt>
    <dgm:pt modelId="{197EC795-8DC3-4CE6-84D4-79F538069144}" type="pres">
      <dgm:prSet presAssocID="{0B9C0990-A87F-4318-AFA2-596658AC2089}" presName="compNode" presStyleCnt="0"/>
      <dgm:spPr/>
    </dgm:pt>
    <dgm:pt modelId="{CC2C6C30-A3EE-4584-9773-49483781BA8C}" type="pres">
      <dgm:prSet presAssocID="{0B9C0990-A87F-4318-AFA2-596658AC2089}" presName="iconBgRect" presStyleLbl="bgShp" presStyleIdx="1" presStyleCnt="4" custScaleX="180731" custScaleY="167107" custLinFactNeighborX="-3573" custLinFactNeighborY="5353"/>
      <dgm:spPr/>
    </dgm:pt>
    <dgm:pt modelId="{D75C7E27-98E6-4165-AF82-17E105B3EA89}" type="pres">
      <dgm:prSet presAssocID="{0B9C0990-A87F-4318-AFA2-596658AC2089}" presName="iconRect" presStyleLbl="node1" presStyleIdx="1" presStyleCnt="4" custScaleX="246963" custScaleY="166918" custLinFactNeighborX="-10059" custLinFactNeighborY="885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ar chart"/>
        </a:ext>
      </dgm:extLst>
    </dgm:pt>
    <dgm:pt modelId="{FF5C3A88-C8B4-4394-9C1E-68966C9E5DCC}" type="pres">
      <dgm:prSet presAssocID="{0B9C0990-A87F-4318-AFA2-596658AC2089}" presName="spaceRect" presStyleCnt="0"/>
      <dgm:spPr/>
    </dgm:pt>
    <dgm:pt modelId="{0CD2506A-E9CA-4898-8A45-BC7F159A5CBF}" type="pres">
      <dgm:prSet presAssocID="{0B9C0990-A87F-4318-AFA2-596658AC2089}" presName="textRect" presStyleLbl="revTx" presStyleIdx="1" presStyleCnt="4" custLinFactNeighborX="7146" custLinFactNeighborY="12382">
        <dgm:presLayoutVars>
          <dgm:chMax val="1"/>
          <dgm:chPref val="1"/>
        </dgm:presLayoutVars>
      </dgm:prSet>
      <dgm:spPr/>
    </dgm:pt>
    <dgm:pt modelId="{FCF7316D-3FBD-493D-BE63-2A5AD575BCE8}" type="pres">
      <dgm:prSet presAssocID="{6A9B87E0-63B9-4BB7-B9F1-DE152B900AEB}" presName="sibTrans" presStyleCnt="0"/>
      <dgm:spPr/>
    </dgm:pt>
    <dgm:pt modelId="{C680DD2A-F44A-4B99-B6AE-D6FD4CCE2EAF}" type="pres">
      <dgm:prSet presAssocID="{C80C9BBA-F0A0-42C2-816A-EA22075226CD}" presName="compNode" presStyleCnt="0"/>
      <dgm:spPr/>
    </dgm:pt>
    <dgm:pt modelId="{32C6C28C-171B-4D15-8900-BCD3FAA40BF0}" type="pres">
      <dgm:prSet presAssocID="{C80C9BBA-F0A0-42C2-816A-EA22075226CD}" presName="iconBgRect" presStyleLbl="bgShp" presStyleIdx="2" presStyleCnt="4" custScaleX="191847" custScaleY="195925" custLinFactNeighborX="5009"/>
      <dgm:spPr/>
    </dgm:pt>
    <dgm:pt modelId="{8DC47A21-7CA6-4523-8718-3439E6E5FDC0}" type="pres">
      <dgm:prSet presAssocID="{C80C9BBA-F0A0-42C2-816A-EA22075226CD}" presName="iconRect" presStyleLbl="node1" presStyleIdx="2" presStyleCnt="4" custScaleX="250519" custScaleY="218045" custLinFactNeighborX="17969" custLinFactNeighborY="1606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Grupo"/>
        </a:ext>
      </dgm:extLst>
    </dgm:pt>
    <dgm:pt modelId="{9E09675F-8605-44E2-BD66-A7AA4588495C}" type="pres">
      <dgm:prSet presAssocID="{C80C9BBA-F0A0-42C2-816A-EA22075226CD}" presName="spaceRect" presStyleCnt="0"/>
      <dgm:spPr/>
    </dgm:pt>
    <dgm:pt modelId="{8A3B8BB4-FC55-4B2D-B61D-31BD08F75414}" type="pres">
      <dgm:prSet presAssocID="{C80C9BBA-F0A0-42C2-816A-EA22075226CD}" presName="textRect" presStyleLbl="revTx" presStyleIdx="2" presStyleCnt="4" custLinFactNeighborX="2916" custLinFactNeighborY="21090">
        <dgm:presLayoutVars>
          <dgm:chMax val="1"/>
          <dgm:chPref val="1"/>
        </dgm:presLayoutVars>
      </dgm:prSet>
      <dgm:spPr/>
    </dgm:pt>
    <dgm:pt modelId="{64E6D2EC-F4F3-4676-A43F-4AD0C4446D80}" type="pres">
      <dgm:prSet presAssocID="{7B107ED7-4205-40A3-B860-883519522E39}" presName="sibTrans" presStyleCnt="0"/>
      <dgm:spPr/>
    </dgm:pt>
    <dgm:pt modelId="{E5016978-EA43-4255-8A45-8EE2E6561B9A}" type="pres">
      <dgm:prSet presAssocID="{C4306310-4B77-485A-91DB-D92E1D27CBDE}" presName="compNode" presStyleCnt="0"/>
      <dgm:spPr/>
    </dgm:pt>
    <dgm:pt modelId="{4C78A814-35BE-4580-8776-B7E674BAA497}" type="pres">
      <dgm:prSet presAssocID="{C4306310-4B77-485A-91DB-D92E1D27CBDE}" presName="iconBgRect" presStyleLbl="bgShp" presStyleIdx="3" presStyleCnt="4" custScaleX="179252" custScaleY="190866"/>
      <dgm:spPr/>
    </dgm:pt>
    <dgm:pt modelId="{83DFF3DC-AAA0-4150-B437-4774A718585E}" type="pres">
      <dgm:prSet presAssocID="{C4306310-4B77-485A-91DB-D92E1D27CBDE}" presName="iconRect" presStyleLbl="node1" presStyleIdx="3" presStyleCnt="4" custScaleX="330450" custScaleY="275509" custLinFactNeighborX="2255" custLinFactNeighborY="-2952"/>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Smart Phone"/>
        </a:ext>
      </dgm:extLst>
    </dgm:pt>
    <dgm:pt modelId="{3F14AB6E-DC1C-4845-BE04-309032CEC5C9}" type="pres">
      <dgm:prSet presAssocID="{C4306310-4B77-485A-91DB-D92E1D27CBDE}" presName="spaceRect" presStyleCnt="0"/>
      <dgm:spPr/>
    </dgm:pt>
    <dgm:pt modelId="{CE85EB0F-6CF3-4FC6-B087-715F122B4860}" type="pres">
      <dgm:prSet presAssocID="{C4306310-4B77-485A-91DB-D92E1D27CBDE}" presName="textRect" presStyleLbl="revTx" presStyleIdx="3" presStyleCnt="4" custScaleX="132215" custScaleY="219466" custLinFactNeighborX="203" custLinFactNeighborY="67111">
        <dgm:presLayoutVars>
          <dgm:chMax val="1"/>
          <dgm:chPref val="1"/>
        </dgm:presLayoutVars>
      </dgm:prSet>
      <dgm:spPr/>
    </dgm:pt>
  </dgm:ptLst>
  <dgm:cxnLst>
    <dgm:cxn modelId="{80624715-5BE9-4C8D-8022-32EAB395D8AD}" srcId="{9415508A-132E-438E-99A1-F1C14209EC29}" destId="{C4306310-4B77-485A-91DB-D92E1D27CBDE}" srcOrd="3" destOrd="0" parTransId="{8AF7E4FE-7731-4EEA-9977-2EB780293E44}" sibTransId="{B45E8D32-9396-469E-B1F1-2633CF1CE7CF}"/>
    <dgm:cxn modelId="{512FE21B-F805-4284-A839-229B71938223}" srcId="{9415508A-132E-438E-99A1-F1C14209EC29}" destId="{C80C9BBA-F0A0-42C2-816A-EA22075226CD}" srcOrd="2" destOrd="0" parTransId="{AD985461-B653-48E3-8221-7E57A35E38F5}" sibTransId="{7B107ED7-4205-40A3-B860-883519522E39}"/>
    <dgm:cxn modelId="{BD6EA920-710C-4D58-A8E0-4B11AD5C08FF}" type="presOf" srcId="{9415508A-132E-438E-99A1-F1C14209EC29}" destId="{B6A59F86-7D2F-4B3A-829F-076A01C010FC}" srcOrd="0" destOrd="0" presId="urn:microsoft.com/office/officeart/2018/5/layout/IconCircleLabelList"/>
    <dgm:cxn modelId="{596AE570-AFFE-4DFC-9EB2-46F290E386C4}" type="presOf" srcId="{C4306310-4B77-485A-91DB-D92E1D27CBDE}" destId="{CE85EB0F-6CF3-4FC6-B087-715F122B4860}" srcOrd="0" destOrd="0" presId="urn:microsoft.com/office/officeart/2018/5/layout/IconCircleLabelList"/>
    <dgm:cxn modelId="{3F54CE93-C06F-466F-A33C-EF070137591B}" type="presOf" srcId="{6AE49240-DCFE-4E00-8358-23931E00E0FF}" destId="{2F057064-4F65-412A-A401-D91DDEE01C97}" srcOrd="0" destOrd="0" presId="urn:microsoft.com/office/officeart/2018/5/layout/IconCircleLabelList"/>
    <dgm:cxn modelId="{1E1CC9A2-9139-4731-9BC6-228D7B50379D}" type="presOf" srcId="{0B9C0990-A87F-4318-AFA2-596658AC2089}" destId="{0CD2506A-E9CA-4898-8A45-BC7F159A5CBF}" srcOrd="0" destOrd="0" presId="urn:microsoft.com/office/officeart/2018/5/layout/IconCircleLabelList"/>
    <dgm:cxn modelId="{E21D12B3-EDEE-4AC8-AD21-B9B43E0199A0}" srcId="{9415508A-132E-438E-99A1-F1C14209EC29}" destId="{6AE49240-DCFE-4E00-8358-23931E00E0FF}" srcOrd="0" destOrd="0" parTransId="{C3B9F05A-F827-44E4-8D84-3699EDA16EF3}" sibTransId="{135B953B-B9B8-470A-B909-1A746C1CDED6}"/>
    <dgm:cxn modelId="{236321B6-54F5-4421-891D-56EDC01BC7CD}" type="presOf" srcId="{C80C9BBA-F0A0-42C2-816A-EA22075226CD}" destId="{8A3B8BB4-FC55-4B2D-B61D-31BD08F75414}" srcOrd="0" destOrd="0" presId="urn:microsoft.com/office/officeart/2018/5/layout/IconCircleLabelList"/>
    <dgm:cxn modelId="{F1966EE3-1D32-4A8E-8430-C5E9DECEA1B8}" srcId="{9415508A-132E-438E-99A1-F1C14209EC29}" destId="{0B9C0990-A87F-4318-AFA2-596658AC2089}" srcOrd="1" destOrd="0" parTransId="{A138DDF0-91EC-4F19-9B8D-85691F4E1EA8}" sibTransId="{6A9B87E0-63B9-4BB7-B9F1-DE152B900AEB}"/>
    <dgm:cxn modelId="{6F60E3E5-B05B-4809-9472-CB68C5CBE341}" type="presParOf" srcId="{B6A59F86-7D2F-4B3A-829F-076A01C010FC}" destId="{438DDD28-5C9E-45C7-850A-9E8EF7FC674E}" srcOrd="0" destOrd="0" presId="urn:microsoft.com/office/officeart/2018/5/layout/IconCircleLabelList"/>
    <dgm:cxn modelId="{CBECB4B3-63B5-4EFD-B6C9-3E23D40356CC}" type="presParOf" srcId="{438DDD28-5C9E-45C7-850A-9E8EF7FC674E}" destId="{EC3D2CF7-F537-48E9-9A83-D309DF510C74}" srcOrd="0" destOrd="0" presId="urn:microsoft.com/office/officeart/2018/5/layout/IconCircleLabelList"/>
    <dgm:cxn modelId="{3D1D3344-695E-475D-AEEB-BF2821F5FF5A}" type="presParOf" srcId="{438DDD28-5C9E-45C7-850A-9E8EF7FC674E}" destId="{648EC049-D810-4D4D-B22E-E7BFF3A320C1}" srcOrd="1" destOrd="0" presId="urn:microsoft.com/office/officeart/2018/5/layout/IconCircleLabelList"/>
    <dgm:cxn modelId="{518F4F43-8E3B-423F-84E0-A32B3E85F291}" type="presParOf" srcId="{438DDD28-5C9E-45C7-850A-9E8EF7FC674E}" destId="{F5BD984F-7164-4BC8-B841-AEA7B820250F}" srcOrd="2" destOrd="0" presId="urn:microsoft.com/office/officeart/2018/5/layout/IconCircleLabelList"/>
    <dgm:cxn modelId="{1A3B26C6-5F4B-41C1-A0EE-451DB15B677D}" type="presParOf" srcId="{438DDD28-5C9E-45C7-850A-9E8EF7FC674E}" destId="{2F057064-4F65-412A-A401-D91DDEE01C97}" srcOrd="3" destOrd="0" presId="urn:microsoft.com/office/officeart/2018/5/layout/IconCircleLabelList"/>
    <dgm:cxn modelId="{C991CD48-25EE-4922-869A-008C83D369E7}" type="presParOf" srcId="{B6A59F86-7D2F-4B3A-829F-076A01C010FC}" destId="{18205E7D-AECD-45B8-B22A-36682CFB8D48}" srcOrd="1" destOrd="0" presId="urn:microsoft.com/office/officeart/2018/5/layout/IconCircleLabelList"/>
    <dgm:cxn modelId="{D8609BF8-B61C-4529-912D-61EF3F7CFD5E}" type="presParOf" srcId="{B6A59F86-7D2F-4B3A-829F-076A01C010FC}" destId="{197EC795-8DC3-4CE6-84D4-79F538069144}" srcOrd="2" destOrd="0" presId="urn:microsoft.com/office/officeart/2018/5/layout/IconCircleLabelList"/>
    <dgm:cxn modelId="{774B7EFF-FD83-4DA8-AEF8-07E55A9F5F7F}" type="presParOf" srcId="{197EC795-8DC3-4CE6-84D4-79F538069144}" destId="{CC2C6C30-A3EE-4584-9773-49483781BA8C}" srcOrd="0" destOrd="0" presId="urn:microsoft.com/office/officeart/2018/5/layout/IconCircleLabelList"/>
    <dgm:cxn modelId="{516900F4-8402-4254-9542-D99D257CB3E9}" type="presParOf" srcId="{197EC795-8DC3-4CE6-84D4-79F538069144}" destId="{D75C7E27-98E6-4165-AF82-17E105B3EA89}" srcOrd="1" destOrd="0" presId="urn:microsoft.com/office/officeart/2018/5/layout/IconCircleLabelList"/>
    <dgm:cxn modelId="{E5D9B7B9-540E-4E6D-AA5B-22C3AE360B8A}" type="presParOf" srcId="{197EC795-8DC3-4CE6-84D4-79F538069144}" destId="{FF5C3A88-C8B4-4394-9C1E-68966C9E5DCC}" srcOrd="2" destOrd="0" presId="urn:microsoft.com/office/officeart/2018/5/layout/IconCircleLabelList"/>
    <dgm:cxn modelId="{5E8D1A58-E61F-4636-86F4-524FEE328704}" type="presParOf" srcId="{197EC795-8DC3-4CE6-84D4-79F538069144}" destId="{0CD2506A-E9CA-4898-8A45-BC7F159A5CBF}" srcOrd="3" destOrd="0" presId="urn:microsoft.com/office/officeart/2018/5/layout/IconCircleLabelList"/>
    <dgm:cxn modelId="{1AD25C71-CB8F-45EB-9054-1770BB9E595F}" type="presParOf" srcId="{B6A59F86-7D2F-4B3A-829F-076A01C010FC}" destId="{FCF7316D-3FBD-493D-BE63-2A5AD575BCE8}" srcOrd="3" destOrd="0" presId="urn:microsoft.com/office/officeart/2018/5/layout/IconCircleLabelList"/>
    <dgm:cxn modelId="{C174B9DB-F894-434E-97C4-DCAEB903E1D1}" type="presParOf" srcId="{B6A59F86-7D2F-4B3A-829F-076A01C010FC}" destId="{C680DD2A-F44A-4B99-B6AE-D6FD4CCE2EAF}" srcOrd="4" destOrd="0" presId="urn:microsoft.com/office/officeart/2018/5/layout/IconCircleLabelList"/>
    <dgm:cxn modelId="{BB18F33C-1973-431C-AB16-4F9700C74D9C}" type="presParOf" srcId="{C680DD2A-F44A-4B99-B6AE-D6FD4CCE2EAF}" destId="{32C6C28C-171B-4D15-8900-BCD3FAA40BF0}" srcOrd="0" destOrd="0" presId="urn:microsoft.com/office/officeart/2018/5/layout/IconCircleLabelList"/>
    <dgm:cxn modelId="{75D80434-C44A-4EE3-B8A7-F25459E7B230}" type="presParOf" srcId="{C680DD2A-F44A-4B99-B6AE-D6FD4CCE2EAF}" destId="{8DC47A21-7CA6-4523-8718-3439E6E5FDC0}" srcOrd="1" destOrd="0" presId="urn:microsoft.com/office/officeart/2018/5/layout/IconCircleLabelList"/>
    <dgm:cxn modelId="{10F71F36-2428-4D01-A98C-A3EB330E7BCE}" type="presParOf" srcId="{C680DD2A-F44A-4B99-B6AE-D6FD4CCE2EAF}" destId="{9E09675F-8605-44E2-BD66-A7AA4588495C}" srcOrd="2" destOrd="0" presId="urn:microsoft.com/office/officeart/2018/5/layout/IconCircleLabelList"/>
    <dgm:cxn modelId="{5300BF8B-6252-41E0-840D-70A355C647F4}" type="presParOf" srcId="{C680DD2A-F44A-4B99-B6AE-D6FD4CCE2EAF}" destId="{8A3B8BB4-FC55-4B2D-B61D-31BD08F75414}" srcOrd="3" destOrd="0" presId="urn:microsoft.com/office/officeart/2018/5/layout/IconCircleLabelList"/>
    <dgm:cxn modelId="{CAA4D74C-9786-4EA9-A7A8-80AFB618C9D8}" type="presParOf" srcId="{B6A59F86-7D2F-4B3A-829F-076A01C010FC}" destId="{64E6D2EC-F4F3-4676-A43F-4AD0C4446D80}" srcOrd="5" destOrd="0" presId="urn:microsoft.com/office/officeart/2018/5/layout/IconCircleLabelList"/>
    <dgm:cxn modelId="{801CDFF4-468E-4E43-B5A7-5033A6C9DD1B}" type="presParOf" srcId="{B6A59F86-7D2F-4B3A-829F-076A01C010FC}" destId="{E5016978-EA43-4255-8A45-8EE2E6561B9A}" srcOrd="6" destOrd="0" presId="urn:microsoft.com/office/officeart/2018/5/layout/IconCircleLabelList"/>
    <dgm:cxn modelId="{392C64F4-DA9E-4530-83AC-6A30816ACC48}" type="presParOf" srcId="{E5016978-EA43-4255-8A45-8EE2E6561B9A}" destId="{4C78A814-35BE-4580-8776-B7E674BAA497}" srcOrd="0" destOrd="0" presId="urn:microsoft.com/office/officeart/2018/5/layout/IconCircleLabelList"/>
    <dgm:cxn modelId="{BD92B590-B1AB-40F9-AE05-50BAE88179F4}" type="presParOf" srcId="{E5016978-EA43-4255-8A45-8EE2E6561B9A}" destId="{83DFF3DC-AAA0-4150-B437-4774A718585E}" srcOrd="1" destOrd="0" presId="urn:microsoft.com/office/officeart/2018/5/layout/IconCircleLabelList"/>
    <dgm:cxn modelId="{A0FD9A1C-2E9C-44D6-837F-C5E3EC1F468E}" type="presParOf" srcId="{E5016978-EA43-4255-8A45-8EE2E6561B9A}" destId="{3F14AB6E-DC1C-4845-BE04-309032CEC5C9}" srcOrd="2" destOrd="0" presId="urn:microsoft.com/office/officeart/2018/5/layout/IconCircleLabelList"/>
    <dgm:cxn modelId="{254078C6-A69A-400E-8B28-18D4129F1055}" type="presParOf" srcId="{E5016978-EA43-4255-8A45-8EE2E6561B9A}" destId="{CE85EB0F-6CF3-4FC6-B087-715F122B4860}"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6E2B922-D592-4E83-8D29-8311505767CD}" type="doc">
      <dgm:prSet loTypeId="urn:microsoft.com/office/officeart/2005/8/layout/cycle6" loCatId="relationship" qsTypeId="urn:microsoft.com/office/officeart/2005/8/quickstyle/simple1" qsCatId="simple" csTypeId="urn:microsoft.com/office/officeart/2005/8/colors/accent1_4" csCatId="accent1" phldr="1"/>
      <dgm:spPr/>
      <dgm:t>
        <a:bodyPr/>
        <a:lstStyle/>
        <a:p>
          <a:endParaRPr lang="es-ES"/>
        </a:p>
      </dgm:t>
    </dgm:pt>
    <dgm:pt modelId="{59114AA4-E4E9-4AEC-A029-9B5837091C72}">
      <dgm:prSet custT="1"/>
      <dgm:spPr>
        <a:solidFill>
          <a:srgbClr val="9F2241"/>
        </a:solidFill>
      </dgm:spPr>
      <dgm:t>
        <a:bodyPr/>
        <a:lstStyle/>
        <a:p>
          <a:pPr algn="ctr" rtl="0" eaLnBrk="1" latinLnBrk="0" hangingPunct="1">
            <a:buClr>
              <a:schemeClr val="tx1"/>
            </a:buClr>
            <a:buSzPts val="1600"/>
            <a:buFont typeface="Arial" panose="020B0604020202020204" pitchFamily="34" charset="0"/>
            <a:buNone/>
          </a:pPr>
          <a:endParaRPr lang="es-ES" sz="2000" b="1" dirty="0">
            <a:solidFill>
              <a:srgbClr val="BB9662"/>
            </a:solidFill>
          </a:endParaRPr>
        </a:p>
        <a:p>
          <a:pPr algn="ctr" rtl="0" eaLnBrk="1" latinLnBrk="0" hangingPunct="1">
            <a:buClr>
              <a:schemeClr val="tx1"/>
            </a:buClr>
            <a:buSzPts val="1600"/>
            <a:buFont typeface="Arial" panose="020B0604020202020204" pitchFamily="34" charset="0"/>
            <a:buNone/>
          </a:pPr>
          <a:r>
            <a:rPr lang="es-ES" sz="2000" b="1" dirty="0">
              <a:solidFill>
                <a:srgbClr val="BB9662"/>
              </a:solidFill>
              <a:latin typeface="Jumble" panose="020B0604020202020204" pitchFamily="2" charset="0"/>
            </a:rPr>
            <a:t>1. Anónima</a:t>
          </a:r>
          <a:endParaRPr lang="es-MX" sz="2000" dirty="0">
            <a:solidFill>
              <a:srgbClr val="BB9662"/>
            </a:solidFill>
            <a:latin typeface="Jumble" panose="020B0604020202020204" pitchFamily="2" charset="0"/>
            <a:cs typeface="Aharoni" panose="02010803020104030203" pitchFamily="2" charset="-79"/>
          </a:endParaRPr>
        </a:p>
      </dgm:t>
    </dgm:pt>
    <dgm:pt modelId="{EE5DACC3-6A1F-4F0D-A853-C324B56E6982}" type="parTrans" cxnId="{ED38C0FB-EBC2-4D0F-9763-B36F800CA6BD}">
      <dgm:prSet/>
      <dgm:spPr/>
      <dgm:t>
        <a:bodyPr/>
        <a:lstStyle/>
        <a:p>
          <a:endParaRPr lang="es-ES"/>
        </a:p>
      </dgm:t>
    </dgm:pt>
    <dgm:pt modelId="{7442871B-A453-4D47-A5EA-21D41435B1FC}" type="sibTrans" cxnId="{ED38C0FB-EBC2-4D0F-9763-B36F800CA6BD}">
      <dgm:prSet/>
      <dgm:spPr/>
      <dgm:t>
        <a:bodyPr/>
        <a:lstStyle/>
        <a:p>
          <a:endParaRPr lang="es-ES"/>
        </a:p>
      </dgm:t>
    </dgm:pt>
    <dgm:pt modelId="{4EA138A7-3F02-459B-B1A5-C28E2FC0AACF}">
      <dgm:prSet custT="1"/>
      <dgm:spPr>
        <a:solidFill>
          <a:srgbClr val="9F2241"/>
        </a:solidFill>
      </dgm:spPr>
      <dgm:t>
        <a:bodyPr/>
        <a:lstStyle/>
        <a:p>
          <a:pPr rtl="0" eaLnBrk="1" latinLnBrk="0" hangingPunct="1"/>
          <a:r>
            <a:rPr lang="es-ES" sz="2000" b="1" dirty="0">
              <a:solidFill>
                <a:srgbClr val="BB9662"/>
              </a:solidFill>
              <a:latin typeface="Jumble" panose="02000503000000020004" pitchFamily="2" charset="0"/>
            </a:rPr>
            <a:t>2. I</a:t>
          </a:r>
          <a:r>
            <a:rPr lang="es-ES" sz="2000" b="1" dirty="0">
              <a:solidFill>
                <a:srgbClr val="BB9662"/>
              </a:solidFill>
              <a:latin typeface="Jumble" panose="02000503000000020004" pitchFamily="2" charset="0"/>
              <a:cs typeface="Aharoni" panose="02010803020104030203" pitchFamily="2" charset="-79"/>
            </a:rPr>
            <a:t>ncluyente</a:t>
          </a:r>
          <a:endParaRPr lang="es-MX" sz="2000" dirty="0">
            <a:solidFill>
              <a:srgbClr val="BB9662"/>
            </a:solidFill>
            <a:latin typeface="Jumble" panose="02000503000000020004" pitchFamily="2" charset="0"/>
            <a:cs typeface="Aharoni" panose="02010803020104030203" pitchFamily="2" charset="-79"/>
          </a:endParaRPr>
        </a:p>
      </dgm:t>
    </dgm:pt>
    <dgm:pt modelId="{971A705F-BC0B-4F67-A884-90D91B4A0A4B}" type="parTrans" cxnId="{25715EB5-540E-427F-A4B0-D3A29116AE2D}">
      <dgm:prSet/>
      <dgm:spPr/>
      <dgm:t>
        <a:bodyPr/>
        <a:lstStyle/>
        <a:p>
          <a:endParaRPr lang="es-ES"/>
        </a:p>
      </dgm:t>
    </dgm:pt>
    <dgm:pt modelId="{E9723958-DE64-4EDA-86DE-60EE29622C40}" type="sibTrans" cxnId="{25715EB5-540E-427F-A4B0-D3A29116AE2D}">
      <dgm:prSet/>
      <dgm:spPr/>
      <dgm:t>
        <a:bodyPr/>
        <a:lstStyle/>
        <a:p>
          <a:endParaRPr lang="es-ES"/>
        </a:p>
      </dgm:t>
    </dgm:pt>
    <dgm:pt modelId="{783B9348-7B8F-4B7D-99B8-65366FF3E3A7}">
      <dgm:prSet custT="1"/>
      <dgm:spPr>
        <a:solidFill>
          <a:srgbClr val="9F2241"/>
        </a:solidFill>
      </dgm:spPr>
      <dgm:t>
        <a:bodyPr/>
        <a:lstStyle/>
        <a:p>
          <a:pPr algn="l" rtl="0" eaLnBrk="1" latinLnBrk="0" hangingPunct="1"/>
          <a:endParaRPr lang="es-ES" sz="1100" b="1" baseline="0" dirty="0">
            <a:latin typeface="Aharoni" panose="02010803020104030203" pitchFamily="2" charset="-79"/>
          </a:endParaRPr>
        </a:p>
        <a:p>
          <a:pPr algn="l" rtl="0" eaLnBrk="1" latinLnBrk="0" hangingPunct="1"/>
          <a:endParaRPr lang="es-ES" sz="1400" b="1" baseline="0" dirty="0">
            <a:latin typeface="Aharoni" panose="02010803020104030203" pitchFamily="2" charset="-79"/>
          </a:endParaRPr>
        </a:p>
        <a:p>
          <a:pPr algn="ctr" rtl="0" eaLnBrk="1" latinLnBrk="0" hangingPunct="1"/>
          <a:r>
            <a:rPr lang="es-ES" sz="2000" b="1" baseline="0" dirty="0">
              <a:solidFill>
                <a:srgbClr val="BB9662"/>
              </a:solidFill>
              <a:latin typeface="Jumble" panose="02000503000000020004" pitchFamily="2" charset="0"/>
            </a:rPr>
            <a:t>3. Ágil</a:t>
          </a:r>
          <a:endParaRPr lang="es-MX" sz="2000" baseline="0" dirty="0">
            <a:solidFill>
              <a:srgbClr val="BB9662"/>
            </a:solidFill>
            <a:latin typeface="Jumble" panose="02000503000000020004" pitchFamily="2" charset="0"/>
          </a:endParaRPr>
        </a:p>
      </dgm:t>
    </dgm:pt>
    <dgm:pt modelId="{74181766-F6EC-4793-AF0D-508FCDAB08FF}" type="parTrans" cxnId="{49F0842E-2736-422C-B794-AA10B1EEAAB7}">
      <dgm:prSet/>
      <dgm:spPr/>
      <dgm:t>
        <a:bodyPr/>
        <a:lstStyle/>
        <a:p>
          <a:endParaRPr lang="es-ES"/>
        </a:p>
      </dgm:t>
    </dgm:pt>
    <dgm:pt modelId="{2D29E759-4C30-40D5-82EB-EA8C40B435A1}" type="sibTrans" cxnId="{49F0842E-2736-422C-B794-AA10B1EEAAB7}">
      <dgm:prSet/>
      <dgm:spPr/>
      <dgm:t>
        <a:bodyPr/>
        <a:lstStyle/>
        <a:p>
          <a:endParaRPr lang="es-ES"/>
        </a:p>
      </dgm:t>
    </dgm:pt>
    <dgm:pt modelId="{DAF06E0B-39A2-4480-B326-ADEF5D4D0032}">
      <dgm:prSet custT="1"/>
      <dgm:spPr>
        <a:solidFill>
          <a:srgbClr val="9F2241"/>
        </a:solidFill>
      </dgm:spPr>
      <dgm:t>
        <a:bodyPr/>
        <a:lstStyle/>
        <a:p>
          <a:pPr rtl="0" eaLnBrk="1" latinLnBrk="0" hangingPunct="1"/>
          <a:r>
            <a:rPr lang="es-ES" sz="2000" b="1" baseline="0" dirty="0">
              <a:solidFill>
                <a:srgbClr val="BB9662"/>
              </a:solidFill>
              <a:latin typeface="Jumble" panose="02000503000000020004" pitchFamily="2" charset="0"/>
            </a:rPr>
            <a:t>4. Actual</a:t>
          </a:r>
          <a:endParaRPr lang="es-MX" sz="2000" baseline="0" dirty="0">
            <a:solidFill>
              <a:srgbClr val="BB9662"/>
            </a:solidFill>
            <a:latin typeface="Jumble" panose="02000503000000020004" pitchFamily="2" charset="0"/>
          </a:endParaRPr>
        </a:p>
      </dgm:t>
    </dgm:pt>
    <dgm:pt modelId="{A8C679DB-365A-4E7A-A579-8F574A100EA7}" type="parTrans" cxnId="{9E2B1AE0-E27E-46D7-87B7-6154452236BF}">
      <dgm:prSet/>
      <dgm:spPr/>
      <dgm:t>
        <a:bodyPr/>
        <a:lstStyle/>
        <a:p>
          <a:endParaRPr lang="es-ES"/>
        </a:p>
      </dgm:t>
    </dgm:pt>
    <dgm:pt modelId="{B70EE132-298D-4C5A-86C9-1E59CB90B06D}" type="sibTrans" cxnId="{9E2B1AE0-E27E-46D7-87B7-6154452236BF}">
      <dgm:prSet/>
      <dgm:spPr/>
      <dgm:t>
        <a:bodyPr/>
        <a:lstStyle/>
        <a:p>
          <a:endParaRPr lang="es-ES"/>
        </a:p>
      </dgm:t>
    </dgm:pt>
    <dgm:pt modelId="{75E0499A-4051-4726-88BA-5C39C1DFA8C7}">
      <dgm:prSet/>
      <dgm:spPr>
        <a:solidFill>
          <a:srgbClr val="9F2241"/>
        </a:solidFill>
      </dgm:spPr>
      <dgm:t>
        <a:bodyPr/>
        <a:lstStyle/>
        <a:p>
          <a:pPr algn="l"/>
          <a:endParaRPr lang="es-MX" sz="3600" dirty="0">
            <a:latin typeface="Aharoni" panose="02010803020104030203" pitchFamily="2" charset="-79"/>
            <a:cs typeface="Aharoni" panose="02010803020104030203" pitchFamily="2" charset="-79"/>
          </a:endParaRPr>
        </a:p>
      </dgm:t>
    </dgm:pt>
    <dgm:pt modelId="{116F4652-6A32-40FC-ACAD-FF46D90CB0F6}" type="parTrans" cxnId="{604EED85-0757-48BE-BCC3-F0F519A42322}">
      <dgm:prSet/>
      <dgm:spPr/>
      <dgm:t>
        <a:bodyPr/>
        <a:lstStyle/>
        <a:p>
          <a:endParaRPr lang="es-MX"/>
        </a:p>
      </dgm:t>
    </dgm:pt>
    <dgm:pt modelId="{EF6CE982-F13E-4EC1-B518-AE5420CBC652}" type="sibTrans" cxnId="{604EED85-0757-48BE-BCC3-F0F519A42322}">
      <dgm:prSet/>
      <dgm:spPr/>
      <dgm:t>
        <a:bodyPr/>
        <a:lstStyle/>
        <a:p>
          <a:endParaRPr lang="es-MX"/>
        </a:p>
      </dgm:t>
    </dgm:pt>
    <dgm:pt modelId="{AE124BF5-CE94-41FE-A659-5A9110C62563}">
      <dgm:prSet/>
      <dgm:spPr>
        <a:solidFill>
          <a:srgbClr val="9F2241"/>
        </a:solidFill>
      </dgm:spPr>
      <dgm:t>
        <a:bodyPr/>
        <a:lstStyle/>
        <a:p>
          <a:endParaRPr lang="es-MX" sz="3600" dirty="0">
            <a:solidFill>
              <a:srgbClr val="235B4E"/>
            </a:solidFill>
          </a:endParaRPr>
        </a:p>
      </dgm:t>
    </dgm:pt>
    <dgm:pt modelId="{A3FF8107-49CE-4ED1-B65E-8E08DB0BDA86}" type="parTrans" cxnId="{FF1BCF6F-15B1-4CE3-8691-B7B6E33CFF6C}">
      <dgm:prSet/>
      <dgm:spPr/>
      <dgm:t>
        <a:bodyPr/>
        <a:lstStyle/>
        <a:p>
          <a:endParaRPr lang="es-MX"/>
        </a:p>
      </dgm:t>
    </dgm:pt>
    <dgm:pt modelId="{26DDFE1C-8A42-445E-B89F-B2120DCFB365}" type="sibTrans" cxnId="{FF1BCF6F-15B1-4CE3-8691-B7B6E33CFF6C}">
      <dgm:prSet/>
      <dgm:spPr/>
      <dgm:t>
        <a:bodyPr/>
        <a:lstStyle/>
        <a:p>
          <a:endParaRPr lang="es-MX"/>
        </a:p>
      </dgm:t>
    </dgm:pt>
    <dgm:pt modelId="{17E28708-4EE5-4041-B6D2-EFB68EF431DB}" type="pres">
      <dgm:prSet presAssocID="{16E2B922-D592-4E83-8D29-8311505767CD}" presName="cycle" presStyleCnt="0">
        <dgm:presLayoutVars>
          <dgm:dir/>
          <dgm:resizeHandles val="exact"/>
        </dgm:presLayoutVars>
      </dgm:prSet>
      <dgm:spPr/>
    </dgm:pt>
    <dgm:pt modelId="{B48B3D66-84C9-40D2-A85F-99F165F33D35}" type="pres">
      <dgm:prSet presAssocID="{59114AA4-E4E9-4AEC-A029-9B5837091C72}" presName="node" presStyleLbl="node1" presStyleIdx="0" presStyleCnt="4" custRadScaleRad="99940" custRadScaleInc="6874">
        <dgm:presLayoutVars>
          <dgm:bulletEnabled val="1"/>
        </dgm:presLayoutVars>
      </dgm:prSet>
      <dgm:spPr/>
    </dgm:pt>
    <dgm:pt modelId="{F3A666C0-975F-466E-87BC-C56C066BE929}" type="pres">
      <dgm:prSet presAssocID="{59114AA4-E4E9-4AEC-A029-9B5837091C72}" presName="spNode" presStyleCnt="0"/>
      <dgm:spPr/>
    </dgm:pt>
    <dgm:pt modelId="{F54D93BB-246D-4E33-8072-6980B617754F}" type="pres">
      <dgm:prSet presAssocID="{7442871B-A453-4D47-A5EA-21D41435B1FC}" presName="sibTrans" presStyleLbl="sibTrans1D1" presStyleIdx="0" presStyleCnt="4"/>
      <dgm:spPr/>
    </dgm:pt>
    <dgm:pt modelId="{77DCD91E-CB7E-43D4-9789-C52734B40C2B}" type="pres">
      <dgm:prSet presAssocID="{4EA138A7-3F02-459B-B1A5-C28E2FC0AACF}" presName="node" presStyleLbl="node1" presStyleIdx="1" presStyleCnt="4" custRadScaleRad="100374" custRadScaleInc="14637">
        <dgm:presLayoutVars>
          <dgm:bulletEnabled val="1"/>
        </dgm:presLayoutVars>
      </dgm:prSet>
      <dgm:spPr/>
    </dgm:pt>
    <dgm:pt modelId="{FF93E65E-A758-4C67-BC95-6E50B350D5AD}" type="pres">
      <dgm:prSet presAssocID="{4EA138A7-3F02-459B-B1A5-C28E2FC0AACF}" presName="spNode" presStyleCnt="0"/>
      <dgm:spPr/>
    </dgm:pt>
    <dgm:pt modelId="{0011B411-388C-4148-9CE4-DBDEB0A88DB6}" type="pres">
      <dgm:prSet presAssocID="{E9723958-DE64-4EDA-86DE-60EE29622C40}" presName="sibTrans" presStyleLbl="sibTrans1D1" presStyleIdx="1" presStyleCnt="4"/>
      <dgm:spPr/>
    </dgm:pt>
    <dgm:pt modelId="{806F085E-1A4B-4826-B85E-C88DE5F5B4CA}" type="pres">
      <dgm:prSet presAssocID="{783B9348-7B8F-4B7D-99B8-65366FF3E3A7}" presName="node" presStyleLbl="node1" presStyleIdx="2" presStyleCnt="4">
        <dgm:presLayoutVars>
          <dgm:bulletEnabled val="1"/>
        </dgm:presLayoutVars>
      </dgm:prSet>
      <dgm:spPr/>
    </dgm:pt>
    <dgm:pt modelId="{0BC758FA-7AA1-4751-88C4-77930A36948F}" type="pres">
      <dgm:prSet presAssocID="{783B9348-7B8F-4B7D-99B8-65366FF3E3A7}" presName="spNode" presStyleCnt="0"/>
      <dgm:spPr/>
    </dgm:pt>
    <dgm:pt modelId="{C9B8AAD7-E305-43F6-91CD-89D03260B29F}" type="pres">
      <dgm:prSet presAssocID="{2D29E759-4C30-40D5-82EB-EA8C40B435A1}" presName="sibTrans" presStyleLbl="sibTrans1D1" presStyleIdx="2" presStyleCnt="4"/>
      <dgm:spPr/>
    </dgm:pt>
    <dgm:pt modelId="{C822E346-8F1F-4EA0-9A7B-E3DB08151EDB}" type="pres">
      <dgm:prSet presAssocID="{DAF06E0B-39A2-4480-B326-ADEF5D4D0032}" presName="node" presStyleLbl="node1" presStyleIdx="3" presStyleCnt="4" custRadScaleRad="99301" custRadScaleInc="-3362">
        <dgm:presLayoutVars>
          <dgm:bulletEnabled val="1"/>
        </dgm:presLayoutVars>
      </dgm:prSet>
      <dgm:spPr/>
    </dgm:pt>
    <dgm:pt modelId="{D5970703-DA7E-4747-901B-6474E1FACC83}" type="pres">
      <dgm:prSet presAssocID="{DAF06E0B-39A2-4480-B326-ADEF5D4D0032}" presName="spNode" presStyleCnt="0"/>
      <dgm:spPr/>
    </dgm:pt>
    <dgm:pt modelId="{1AAAD0D4-8EE8-4872-9B2E-D60D8E7653EC}" type="pres">
      <dgm:prSet presAssocID="{B70EE132-298D-4C5A-86C9-1E59CB90B06D}" presName="sibTrans" presStyleLbl="sibTrans1D1" presStyleIdx="3" presStyleCnt="4"/>
      <dgm:spPr/>
    </dgm:pt>
  </dgm:ptLst>
  <dgm:cxnLst>
    <dgm:cxn modelId="{D009920B-BE0E-4EC4-9536-9D3AF76EDADB}" type="presOf" srcId="{75E0499A-4051-4726-88BA-5C39C1DFA8C7}" destId="{806F085E-1A4B-4826-B85E-C88DE5F5B4CA}" srcOrd="0" destOrd="1" presId="urn:microsoft.com/office/officeart/2005/8/layout/cycle6"/>
    <dgm:cxn modelId="{314FF412-4670-4271-BF4E-3AB5069C486D}" type="presOf" srcId="{4EA138A7-3F02-459B-B1A5-C28E2FC0AACF}" destId="{77DCD91E-CB7E-43D4-9789-C52734B40C2B}" srcOrd="0" destOrd="0" presId="urn:microsoft.com/office/officeart/2005/8/layout/cycle6"/>
    <dgm:cxn modelId="{7A24B01D-055F-4A86-A499-E8B48B07F711}" type="presOf" srcId="{AE124BF5-CE94-41FE-A659-5A9110C62563}" destId="{B48B3D66-84C9-40D2-A85F-99F165F33D35}" srcOrd="0" destOrd="1" presId="urn:microsoft.com/office/officeart/2005/8/layout/cycle6"/>
    <dgm:cxn modelId="{C0E6AE25-0122-4D12-8B82-F6070AC22E27}" type="presOf" srcId="{16E2B922-D592-4E83-8D29-8311505767CD}" destId="{17E28708-4EE5-4041-B6D2-EFB68EF431DB}" srcOrd="0" destOrd="0" presId="urn:microsoft.com/office/officeart/2005/8/layout/cycle6"/>
    <dgm:cxn modelId="{49F0842E-2736-422C-B794-AA10B1EEAAB7}" srcId="{16E2B922-D592-4E83-8D29-8311505767CD}" destId="{783B9348-7B8F-4B7D-99B8-65366FF3E3A7}" srcOrd="2" destOrd="0" parTransId="{74181766-F6EC-4793-AF0D-508FCDAB08FF}" sibTransId="{2D29E759-4C30-40D5-82EB-EA8C40B435A1}"/>
    <dgm:cxn modelId="{FF1BCF6F-15B1-4CE3-8691-B7B6E33CFF6C}" srcId="{59114AA4-E4E9-4AEC-A029-9B5837091C72}" destId="{AE124BF5-CE94-41FE-A659-5A9110C62563}" srcOrd="0" destOrd="0" parTransId="{A3FF8107-49CE-4ED1-B65E-8E08DB0BDA86}" sibTransId="{26DDFE1C-8A42-445E-B89F-B2120DCFB365}"/>
    <dgm:cxn modelId="{E7E0F870-621A-4BED-8BE3-EB265515B974}" type="presOf" srcId="{E9723958-DE64-4EDA-86DE-60EE29622C40}" destId="{0011B411-388C-4148-9CE4-DBDEB0A88DB6}" srcOrd="0" destOrd="0" presId="urn:microsoft.com/office/officeart/2005/8/layout/cycle6"/>
    <dgm:cxn modelId="{604EED85-0757-48BE-BCC3-F0F519A42322}" srcId="{783B9348-7B8F-4B7D-99B8-65366FF3E3A7}" destId="{75E0499A-4051-4726-88BA-5C39C1DFA8C7}" srcOrd="0" destOrd="0" parTransId="{116F4652-6A32-40FC-ACAD-FF46D90CB0F6}" sibTransId="{EF6CE982-F13E-4EC1-B518-AE5420CBC652}"/>
    <dgm:cxn modelId="{25715EB5-540E-427F-A4B0-D3A29116AE2D}" srcId="{16E2B922-D592-4E83-8D29-8311505767CD}" destId="{4EA138A7-3F02-459B-B1A5-C28E2FC0AACF}" srcOrd="1" destOrd="0" parTransId="{971A705F-BC0B-4F67-A884-90D91B4A0A4B}" sibTransId="{E9723958-DE64-4EDA-86DE-60EE29622C40}"/>
    <dgm:cxn modelId="{627EF2BA-369A-41E7-AF4A-63076B92AEC2}" type="presOf" srcId="{B70EE132-298D-4C5A-86C9-1E59CB90B06D}" destId="{1AAAD0D4-8EE8-4872-9B2E-D60D8E7653EC}" srcOrd="0" destOrd="0" presId="urn:microsoft.com/office/officeart/2005/8/layout/cycle6"/>
    <dgm:cxn modelId="{2407D7CC-27B5-4052-895F-6BD782CBBD0E}" type="presOf" srcId="{59114AA4-E4E9-4AEC-A029-9B5837091C72}" destId="{B48B3D66-84C9-40D2-A85F-99F165F33D35}" srcOrd="0" destOrd="0" presId="urn:microsoft.com/office/officeart/2005/8/layout/cycle6"/>
    <dgm:cxn modelId="{9E2B1AE0-E27E-46D7-87B7-6154452236BF}" srcId="{16E2B922-D592-4E83-8D29-8311505767CD}" destId="{DAF06E0B-39A2-4480-B326-ADEF5D4D0032}" srcOrd="3" destOrd="0" parTransId="{A8C679DB-365A-4E7A-A579-8F574A100EA7}" sibTransId="{B70EE132-298D-4C5A-86C9-1E59CB90B06D}"/>
    <dgm:cxn modelId="{A27EB5E0-B96C-47B5-80A5-C5B2D7C296FA}" type="presOf" srcId="{2D29E759-4C30-40D5-82EB-EA8C40B435A1}" destId="{C9B8AAD7-E305-43F6-91CD-89D03260B29F}" srcOrd="0" destOrd="0" presId="urn:microsoft.com/office/officeart/2005/8/layout/cycle6"/>
    <dgm:cxn modelId="{FA071BE5-C27D-4168-BC1A-25A49956D8FE}" type="presOf" srcId="{783B9348-7B8F-4B7D-99B8-65366FF3E3A7}" destId="{806F085E-1A4B-4826-B85E-C88DE5F5B4CA}" srcOrd="0" destOrd="0" presId="urn:microsoft.com/office/officeart/2005/8/layout/cycle6"/>
    <dgm:cxn modelId="{961BE0E7-8F6F-4E68-BE57-65B5FE22BB40}" type="presOf" srcId="{DAF06E0B-39A2-4480-B326-ADEF5D4D0032}" destId="{C822E346-8F1F-4EA0-9A7B-E3DB08151EDB}" srcOrd="0" destOrd="0" presId="urn:microsoft.com/office/officeart/2005/8/layout/cycle6"/>
    <dgm:cxn modelId="{6BDC9BE9-6E1E-43AB-9738-6AED348A767E}" type="presOf" srcId="{7442871B-A453-4D47-A5EA-21D41435B1FC}" destId="{F54D93BB-246D-4E33-8072-6980B617754F}" srcOrd="0" destOrd="0" presId="urn:microsoft.com/office/officeart/2005/8/layout/cycle6"/>
    <dgm:cxn modelId="{ED38C0FB-EBC2-4D0F-9763-B36F800CA6BD}" srcId="{16E2B922-D592-4E83-8D29-8311505767CD}" destId="{59114AA4-E4E9-4AEC-A029-9B5837091C72}" srcOrd="0" destOrd="0" parTransId="{EE5DACC3-6A1F-4F0D-A853-C324B56E6982}" sibTransId="{7442871B-A453-4D47-A5EA-21D41435B1FC}"/>
    <dgm:cxn modelId="{9B039CD4-F1DA-4310-A425-159AD70405E4}" type="presParOf" srcId="{17E28708-4EE5-4041-B6D2-EFB68EF431DB}" destId="{B48B3D66-84C9-40D2-A85F-99F165F33D35}" srcOrd="0" destOrd="0" presId="urn:microsoft.com/office/officeart/2005/8/layout/cycle6"/>
    <dgm:cxn modelId="{1A392331-9650-4063-A784-6A7481AE10EA}" type="presParOf" srcId="{17E28708-4EE5-4041-B6D2-EFB68EF431DB}" destId="{F3A666C0-975F-466E-87BC-C56C066BE929}" srcOrd="1" destOrd="0" presId="urn:microsoft.com/office/officeart/2005/8/layout/cycle6"/>
    <dgm:cxn modelId="{D850E8FA-7D29-4CB8-AF3E-B999737AF731}" type="presParOf" srcId="{17E28708-4EE5-4041-B6D2-EFB68EF431DB}" destId="{F54D93BB-246D-4E33-8072-6980B617754F}" srcOrd="2" destOrd="0" presId="urn:microsoft.com/office/officeart/2005/8/layout/cycle6"/>
    <dgm:cxn modelId="{2848A24D-374A-43CA-9486-4060E0527DFB}" type="presParOf" srcId="{17E28708-4EE5-4041-B6D2-EFB68EF431DB}" destId="{77DCD91E-CB7E-43D4-9789-C52734B40C2B}" srcOrd="3" destOrd="0" presId="urn:microsoft.com/office/officeart/2005/8/layout/cycle6"/>
    <dgm:cxn modelId="{7D957817-50DC-4D7E-9919-05980A51BE11}" type="presParOf" srcId="{17E28708-4EE5-4041-B6D2-EFB68EF431DB}" destId="{FF93E65E-A758-4C67-BC95-6E50B350D5AD}" srcOrd="4" destOrd="0" presId="urn:microsoft.com/office/officeart/2005/8/layout/cycle6"/>
    <dgm:cxn modelId="{FD5B1652-4D9F-4B89-88F2-71BA02D6E5C3}" type="presParOf" srcId="{17E28708-4EE5-4041-B6D2-EFB68EF431DB}" destId="{0011B411-388C-4148-9CE4-DBDEB0A88DB6}" srcOrd="5" destOrd="0" presId="urn:microsoft.com/office/officeart/2005/8/layout/cycle6"/>
    <dgm:cxn modelId="{6507A469-4BD3-40C0-B4C0-12570C3FF10E}" type="presParOf" srcId="{17E28708-4EE5-4041-B6D2-EFB68EF431DB}" destId="{806F085E-1A4B-4826-B85E-C88DE5F5B4CA}" srcOrd="6" destOrd="0" presId="urn:microsoft.com/office/officeart/2005/8/layout/cycle6"/>
    <dgm:cxn modelId="{81B07F45-F9F0-472B-A9CC-AC688D4CB7D5}" type="presParOf" srcId="{17E28708-4EE5-4041-B6D2-EFB68EF431DB}" destId="{0BC758FA-7AA1-4751-88C4-77930A36948F}" srcOrd="7" destOrd="0" presId="urn:microsoft.com/office/officeart/2005/8/layout/cycle6"/>
    <dgm:cxn modelId="{2A2928CC-EBD7-43DA-AE52-3D87E8A768FC}" type="presParOf" srcId="{17E28708-4EE5-4041-B6D2-EFB68EF431DB}" destId="{C9B8AAD7-E305-43F6-91CD-89D03260B29F}" srcOrd="8" destOrd="0" presId="urn:microsoft.com/office/officeart/2005/8/layout/cycle6"/>
    <dgm:cxn modelId="{06FB9A86-E4D1-4150-82BF-6171E9C443E2}" type="presParOf" srcId="{17E28708-4EE5-4041-B6D2-EFB68EF431DB}" destId="{C822E346-8F1F-4EA0-9A7B-E3DB08151EDB}" srcOrd="9" destOrd="0" presId="urn:microsoft.com/office/officeart/2005/8/layout/cycle6"/>
    <dgm:cxn modelId="{B2343AF8-9579-435F-9729-8C833E986AC5}" type="presParOf" srcId="{17E28708-4EE5-4041-B6D2-EFB68EF431DB}" destId="{D5970703-DA7E-4747-901B-6474E1FACC83}" srcOrd="10" destOrd="0" presId="urn:microsoft.com/office/officeart/2005/8/layout/cycle6"/>
    <dgm:cxn modelId="{F7C87435-23CB-4DDE-A77B-72CC4130F4C2}" type="presParOf" srcId="{17E28708-4EE5-4041-B6D2-EFB68EF431DB}" destId="{1AAAD0D4-8EE8-4872-9B2E-D60D8E7653EC}" srcOrd="11"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3D2CF7-F537-48E9-9A83-D309DF510C74}">
      <dsp:nvSpPr>
        <dsp:cNvPr id="0" name=""/>
        <dsp:cNvSpPr/>
      </dsp:nvSpPr>
      <dsp:spPr>
        <a:xfrm>
          <a:off x="235" y="1263218"/>
          <a:ext cx="1626340" cy="1328716"/>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48EC049-D810-4D4D-B22E-E7BFF3A320C1}">
      <dsp:nvSpPr>
        <dsp:cNvPr id="0" name=""/>
        <dsp:cNvSpPr/>
      </dsp:nvSpPr>
      <dsp:spPr>
        <a:xfrm>
          <a:off x="0" y="1327910"/>
          <a:ext cx="1485350" cy="98307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057064-4F65-412A-A401-D91DDEE01C97}">
      <dsp:nvSpPr>
        <dsp:cNvPr id="0" name=""/>
        <dsp:cNvSpPr/>
      </dsp:nvSpPr>
      <dsp:spPr>
        <a:xfrm>
          <a:off x="70729" y="2662825"/>
          <a:ext cx="1485351" cy="909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s-MX" sz="1400" kern="1200" dirty="0">
              <a:latin typeface="Arial" panose="020B0604020202020204" pitchFamily="34" charset="0"/>
              <a:cs typeface="Arial" panose="020B0604020202020204" pitchFamily="34" charset="0"/>
            </a:rPr>
            <a:t>1.- </a:t>
          </a:r>
          <a:r>
            <a:rPr lang="es-MX" sz="1400" b="1" kern="1200" dirty="0">
              <a:latin typeface="Montserrat" panose="00000500000000000000" pitchFamily="2" charset="0"/>
              <a:cs typeface="Arial" panose="020B0604020202020204" pitchFamily="34" charset="0"/>
            </a:rPr>
            <a:t>PLANEACIÓN DE LA ECCO POR LA SFP</a:t>
          </a:r>
        </a:p>
      </dsp:txBody>
      <dsp:txXfrm>
        <a:off x="70729" y="2662825"/>
        <a:ext cx="1485351" cy="909777"/>
      </dsp:txXfrm>
    </dsp:sp>
    <dsp:sp modelId="{CC2C6C30-A3EE-4584-9773-49483781BA8C}">
      <dsp:nvSpPr>
        <dsp:cNvPr id="0" name=""/>
        <dsp:cNvSpPr/>
      </dsp:nvSpPr>
      <dsp:spPr>
        <a:xfrm>
          <a:off x="1854138" y="1265374"/>
          <a:ext cx="1637539" cy="1514097"/>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75C7E27-98E6-4165-AF82-17E105B3EA89}">
      <dsp:nvSpPr>
        <dsp:cNvPr id="0" name=""/>
        <dsp:cNvSpPr/>
      </dsp:nvSpPr>
      <dsp:spPr>
        <a:xfrm>
          <a:off x="2011040" y="1586091"/>
          <a:ext cx="1283894" cy="86776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CD2506A-E9CA-4898-8A45-BC7F159A5CBF}">
      <dsp:nvSpPr>
        <dsp:cNvPr id="0" name=""/>
        <dsp:cNvSpPr/>
      </dsp:nvSpPr>
      <dsp:spPr>
        <a:xfrm>
          <a:off x="2068749" y="2821819"/>
          <a:ext cx="1485351" cy="909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s-MX" sz="1400" b="1" kern="1200" dirty="0">
              <a:latin typeface="Montserrat" panose="00000500000000000000" pitchFamily="2" charset="0"/>
              <a:cs typeface="Arial" panose="020B0604020202020204" pitchFamily="34" charset="0"/>
            </a:rPr>
            <a:t>2.- APLICACIÓN DE LA ECCO EN LA SC</a:t>
          </a:r>
        </a:p>
      </dsp:txBody>
      <dsp:txXfrm>
        <a:off x="2068749" y="2821819"/>
        <a:ext cx="1485351" cy="909777"/>
      </dsp:txXfrm>
    </dsp:sp>
    <dsp:sp modelId="{32C6C28C-171B-4D15-8900-BCD3FAA40BF0}">
      <dsp:nvSpPr>
        <dsp:cNvPr id="0" name=""/>
        <dsp:cNvSpPr/>
      </dsp:nvSpPr>
      <dsp:spPr>
        <a:xfrm>
          <a:off x="3829372" y="1151595"/>
          <a:ext cx="1738257" cy="1775206"/>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DC47A21-7CA6-4523-8718-3439E6E5FDC0}">
      <dsp:nvSpPr>
        <dsp:cNvPr id="0" name=""/>
        <dsp:cNvSpPr/>
      </dsp:nvSpPr>
      <dsp:spPr>
        <a:xfrm>
          <a:off x="4095342" y="1555933"/>
          <a:ext cx="1302380" cy="113355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A3B8BB4-FC55-4B2D-B61D-31BD08F75414}">
      <dsp:nvSpPr>
        <dsp:cNvPr id="0" name=""/>
        <dsp:cNvSpPr/>
      </dsp:nvSpPr>
      <dsp:spPr>
        <a:xfrm>
          <a:off x="3953753" y="2966320"/>
          <a:ext cx="1485351" cy="909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s-MX" sz="1400" b="1" kern="1200" dirty="0">
              <a:latin typeface="Montserrat" panose="00000500000000000000" pitchFamily="2" charset="0"/>
              <a:cs typeface="Arial" panose="020B0604020202020204" pitchFamily="34" charset="0"/>
            </a:rPr>
            <a:t>3.- ANÁLISIS DE RESULTADOS</a:t>
          </a:r>
        </a:p>
      </dsp:txBody>
      <dsp:txXfrm>
        <a:off x="3953753" y="2966320"/>
        <a:ext cx="1485351" cy="909777"/>
      </dsp:txXfrm>
    </dsp:sp>
    <dsp:sp modelId="{4C78A814-35BE-4580-8776-B7E674BAA497}">
      <dsp:nvSpPr>
        <dsp:cNvPr id="0" name=""/>
        <dsp:cNvSpPr/>
      </dsp:nvSpPr>
      <dsp:spPr>
        <a:xfrm>
          <a:off x="5952041" y="891336"/>
          <a:ext cx="1624138" cy="1729368"/>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3DFF3DC-AAA0-4150-B437-4774A718585E}">
      <dsp:nvSpPr>
        <dsp:cNvPr id="0" name=""/>
        <dsp:cNvSpPr/>
      </dsp:nvSpPr>
      <dsp:spPr>
        <a:xfrm>
          <a:off x="5916873" y="1024525"/>
          <a:ext cx="1717920" cy="143229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E85EB0F-6CF3-4FC6-B087-715F122B4860}">
      <dsp:nvSpPr>
        <dsp:cNvPr id="0" name=""/>
        <dsp:cNvSpPr/>
      </dsp:nvSpPr>
      <dsp:spPr>
        <a:xfrm>
          <a:off x="5782417" y="2558393"/>
          <a:ext cx="1963857" cy="19966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s-MX" sz="1400" b="1" kern="1200" dirty="0">
              <a:latin typeface="Montserrat" panose="00000500000000000000" pitchFamily="2" charset="0"/>
              <a:cs typeface="Arial" panose="020B0604020202020204" pitchFamily="34" charset="0"/>
            </a:rPr>
            <a:t>4.- ELABORACIÓN DE PRÁCTICAS DE CLIMA Y CULTURA ORGANIZACIONAL (PTCCO)</a:t>
          </a:r>
        </a:p>
      </dsp:txBody>
      <dsp:txXfrm>
        <a:off x="5782417" y="2558393"/>
        <a:ext cx="1963857" cy="199665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8B3D66-84C9-40D2-A85F-99F165F33D35}">
      <dsp:nvSpPr>
        <dsp:cNvPr id="0" name=""/>
        <dsp:cNvSpPr/>
      </dsp:nvSpPr>
      <dsp:spPr>
        <a:xfrm>
          <a:off x="2272998" y="2687"/>
          <a:ext cx="1944052" cy="1263634"/>
        </a:xfrm>
        <a:prstGeom prst="roundRect">
          <a:avLst/>
        </a:prstGeom>
        <a:solidFill>
          <a:srgbClr val="9F2241"/>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marL="0" lvl="0" indent="0" algn="ctr" defTabSz="889000" rtl="0" eaLnBrk="1" latinLnBrk="0" hangingPunct="1">
            <a:lnSpc>
              <a:spcPct val="90000"/>
            </a:lnSpc>
            <a:spcBef>
              <a:spcPct val="0"/>
            </a:spcBef>
            <a:spcAft>
              <a:spcPct val="35000"/>
            </a:spcAft>
            <a:buClr>
              <a:schemeClr val="tx1"/>
            </a:buClr>
            <a:buSzPts val="1600"/>
            <a:buFont typeface="Arial" panose="020B0604020202020204" pitchFamily="34" charset="0"/>
            <a:buNone/>
          </a:pPr>
          <a:endParaRPr lang="es-ES" sz="2000" b="1" kern="1200" dirty="0">
            <a:solidFill>
              <a:srgbClr val="BB9662"/>
            </a:solidFill>
          </a:endParaRPr>
        </a:p>
        <a:p>
          <a:pPr marL="0" lvl="0" indent="0" algn="ctr" defTabSz="889000" rtl="0" eaLnBrk="1" latinLnBrk="0" hangingPunct="1">
            <a:lnSpc>
              <a:spcPct val="90000"/>
            </a:lnSpc>
            <a:spcBef>
              <a:spcPct val="0"/>
            </a:spcBef>
            <a:spcAft>
              <a:spcPct val="35000"/>
            </a:spcAft>
            <a:buClr>
              <a:schemeClr val="tx1"/>
            </a:buClr>
            <a:buSzPts val="1600"/>
            <a:buFont typeface="Arial" panose="020B0604020202020204" pitchFamily="34" charset="0"/>
            <a:buNone/>
          </a:pPr>
          <a:r>
            <a:rPr lang="es-ES" sz="2000" b="1" kern="1200" dirty="0">
              <a:solidFill>
                <a:srgbClr val="BB9662"/>
              </a:solidFill>
              <a:latin typeface="Jumble" panose="020B0604020202020204" pitchFamily="2" charset="0"/>
            </a:rPr>
            <a:t>1. Anónima</a:t>
          </a:r>
          <a:endParaRPr lang="es-MX" sz="2000" kern="1200" dirty="0">
            <a:solidFill>
              <a:srgbClr val="BB9662"/>
            </a:solidFill>
            <a:latin typeface="Jumble" panose="020B0604020202020204" pitchFamily="2" charset="0"/>
            <a:cs typeface="Aharoni" panose="02010803020104030203" pitchFamily="2" charset="-79"/>
          </a:endParaRPr>
        </a:p>
        <a:p>
          <a:pPr marL="285750" lvl="1" indent="-285750" algn="l" defTabSz="1600200">
            <a:lnSpc>
              <a:spcPct val="90000"/>
            </a:lnSpc>
            <a:spcBef>
              <a:spcPct val="0"/>
            </a:spcBef>
            <a:spcAft>
              <a:spcPct val="15000"/>
            </a:spcAft>
            <a:buChar char="•"/>
          </a:pPr>
          <a:endParaRPr lang="es-MX" sz="3600" kern="1200" dirty="0">
            <a:solidFill>
              <a:srgbClr val="235B4E"/>
            </a:solidFill>
          </a:endParaRPr>
        </a:p>
      </dsp:txBody>
      <dsp:txXfrm>
        <a:off x="2334684" y="64373"/>
        <a:ext cx="1820680" cy="1140262"/>
      </dsp:txXfrm>
    </dsp:sp>
    <dsp:sp modelId="{F54D93BB-246D-4E33-8072-6980B617754F}">
      <dsp:nvSpPr>
        <dsp:cNvPr id="0" name=""/>
        <dsp:cNvSpPr/>
      </dsp:nvSpPr>
      <dsp:spPr>
        <a:xfrm>
          <a:off x="1091168" y="638908"/>
          <a:ext cx="4176809" cy="4176809"/>
        </a:xfrm>
        <a:custGeom>
          <a:avLst/>
          <a:gdLst/>
          <a:ahLst/>
          <a:cxnLst/>
          <a:rect l="0" t="0" r="0" b="0"/>
          <a:pathLst>
            <a:path>
              <a:moveTo>
                <a:pt x="3140296" y="284254"/>
              </a:moveTo>
              <a:arcTo wR="2088404" hR="2088404" stAng="18014633" swAng="2763529"/>
            </a:path>
          </a:pathLst>
        </a:custGeom>
        <a:noFill/>
        <a:ln w="9525" cap="flat" cmpd="sng" algn="ctr">
          <a:solidFill>
            <a:schemeClr val="accent1">
              <a:shade val="9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7DCD91E-CB7E-43D4-9789-C52734B40C2B}">
      <dsp:nvSpPr>
        <dsp:cNvPr id="0" name=""/>
        <dsp:cNvSpPr/>
      </dsp:nvSpPr>
      <dsp:spPr>
        <a:xfrm>
          <a:off x="4287956" y="2248982"/>
          <a:ext cx="1944052" cy="1263634"/>
        </a:xfrm>
        <a:prstGeom prst="roundRect">
          <a:avLst/>
        </a:prstGeom>
        <a:solidFill>
          <a:srgbClr val="9F2241"/>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eaLnBrk="1" latinLnBrk="0" hangingPunct="1">
            <a:lnSpc>
              <a:spcPct val="90000"/>
            </a:lnSpc>
            <a:spcBef>
              <a:spcPct val="0"/>
            </a:spcBef>
            <a:spcAft>
              <a:spcPct val="35000"/>
            </a:spcAft>
            <a:buNone/>
          </a:pPr>
          <a:r>
            <a:rPr lang="es-ES" sz="2000" b="1" kern="1200" dirty="0">
              <a:solidFill>
                <a:srgbClr val="BB9662"/>
              </a:solidFill>
              <a:latin typeface="Jumble" panose="02000503000000020004" pitchFamily="2" charset="0"/>
            </a:rPr>
            <a:t>2. I</a:t>
          </a:r>
          <a:r>
            <a:rPr lang="es-ES" sz="2000" b="1" kern="1200" dirty="0">
              <a:solidFill>
                <a:srgbClr val="BB9662"/>
              </a:solidFill>
              <a:latin typeface="Jumble" panose="02000503000000020004" pitchFamily="2" charset="0"/>
              <a:cs typeface="Aharoni" panose="02010803020104030203" pitchFamily="2" charset="-79"/>
            </a:rPr>
            <a:t>ncluyente</a:t>
          </a:r>
          <a:endParaRPr lang="es-MX" sz="2000" kern="1200" dirty="0">
            <a:solidFill>
              <a:srgbClr val="BB9662"/>
            </a:solidFill>
            <a:latin typeface="Jumble" panose="02000503000000020004" pitchFamily="2" charset="0"/>
            <a:cs typeface="Aharoni" panose="02010803020104030203" pitchFamily="2" charset="-79"/>
          </a:endParaRPr>
        </a:p>
      </dsp:txBody>
      <dsp:txXfrm>
        <a:off x="4349642" y="2310668"/>
        <a:ext cx="1820680" cy="1140262"/>
      </dsp:txXfrm>
    </dsp:sp>
    <dsp:sp modelId="{0011B411-388C-4148-9CE4-DBDEB0A88DB6}">
      <dsp:nvSpPr>
        <dsp:cNvPr id="0" name=""/>
        <dsp:cNvSpPr/>
      </dsp:nvSpPr>
      <dsp:spPr>
        <a:xfrm>
          <a:off x="1092265" y="626286"/>
          <a:ext cx="4176809" cy="4176809"/>
        </a:xfrm>
        <a:custGeom>
          <a:avLst/>
          <a:gdLst/>
          <a:ahLst/>
          <a:cxnLst/>
          <a:rect l="0" t="0" r="0" b="0"/>
          <a:pathLst>
            <a:path>
              <a:moveTo>
                <a:pt x="4012844" y="2899554"/>
              </a:moveTo>
              <a:arcTo wR="2088404" hR="2088404" stAng="1371323" swAng="2360730"/>
            </a:path>
          </a:pathLst>
        </a:custGeom>
        <a:noFill/>
        <a:ln w="9525" cap="flat" cmpd="sng" algn="ctr">
          <a:solidFill>
            <a:schemeClr val="accent1">
              <a:shade val="90000"/>
              <a:hueOff val="103862"/>
              <a:satOff val="-2978"/>
              <a:lumOff val="15393"/>
              <a:alphaOff val="0"/>
            </a:schemeClr>
          </a:solidFill>
          <a:prstDash val="solid"/>
        </a:ln>
        <a:effectLst/>
      </dsp:spPr>
      <dsp:style>
        <a:lnRef idx="1">
          <a:scrgbClr r="0" g="0" b="0"/>
        </a:lnRef>
        <a:fillRef idx="0">
          <a:scrgbClr r="0" g="0" b="0"/>
        </a:fillRef>
        <a:effectRef idx="0">
          <a:scrgbClr r="0" g="0" b="0"/>
        </a:effectRef>
        <a:fontRef idx="minor"/>
      </dsp:style>
    </dsp:sp>
    <dsp:sp modelId="{806F085E-1A4B-4826-B85E-C88DE5F5B4CA}">
      <dsp:nvSpPr>
        <dsp:cNvPr id="0" name=""/>
        <dsp:cNvSpPr/>
      </dsp:nvSpPr>
      <dsp:spPr>
        <a:xfrm>
          <a:off x="2197893" y="4176892"/>
          <a:ext cx="1944052" cy="1263634"/>
        </a:xfrm>
        <a:prstGeom prst="roundRect">
          <a:avLst/>
        </a:prstGeom>
        <a:solidFill>
          <a:srgbClr val="9F2241"/>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t" anchorCtr="0">
          <a:noAutofit/>
        </a:bodyPr>
        <a:lstStyle/>
        <a:p>
          <a:pPr marL="0" lvl="0" indent="0" algn="l" defTabSz="488950" rtl="0" eaLnBrk="1" latinLnBrk="0" hangingPunct="1">
            <a:lnSpc>
              <a:spcPct val="90000"/>
            </a:lnSpc>
            <a:spcBef>
              <a:spcPct val="0"/>
            </a:spcBef>
            <a:spcAft>
              <a:spcPct val="35000"/>
            </a:spcAft>
            <a:buNone/>
          </a:pPr>
          <a:endParaRPr lang="es-ES" sz="1100" b="1" kern="1200" baseline="0" dirty="0">
            <a:latin typeface="Aharoni" panose="02010803020104030203" pitchFamily="2" charset="-79"/>
          </a:endParaRPr>
        </a:p>
        <a:p>
          <a:pPr marL="0" lvl="0" indent="0" algn="l" defTabSz="488950" rtl="0" eaLnBrk="1" latinLnBrk="0" hangingPunct="1">
            <a:lnSpc>
              <a:spcPct val="90000"/>
            </a:lnSpc>
            <a:spcBef>
              <a:spcPct val="0"/>
            </a:spcBef>
            <a:spcAft>
              <a:spcPct val="35000"/>
            </a:spcAft>
            <a:buNone/>
          </a:pPr>
          <a:endParaRPr lang="es-ES" sz="1400" b="1" kern="1200" baseline="0" dirty="0">
            <a:latin typeface="Aharoni" panose="02010803020104030203" pitchFamily="2" charset="-79"/>
          </a:endParaRPr>
        </a:p>
        <a:p>
          <a:pPr marL="0" lvl="0" indent="0" algn="ctr" defTabSz="488950" rtl="0" eaLnBrk="1" latinLnBrk="0" hangingPunct="1">
            <a:lnSpc>
              <a:spcPct val="90000"/>
            </a:lnSpc>
            <a:spcBef>
              <a:spcPct val="0"/>
            </a:spcBef>
            <a:spcAft>
              <a:spcPct val="35000"/>
            </a:spcAft>
            <a:buNone/>
          </a:pPr>
          <a:r>
            <a:rPr lang="es-ES" sz="2000" b="1" kern="1200" baseline="0" dirty="0">
              <a:solidFill>
                <a:srgbClr val="BB9662"/>
              </a:solidFill>
              <a:latin typeface="Jumble" panose="02000503000000020004" pitchFamily="2" charset="0"/>
            </a:rPr>
            <a:t>3. Ágil</a:t>
          </a:r>
          <a:endParaRPr lang="es-MX" sz="2000" kern="1200" baseline="0" dirty="0">
            <a:solidFill>
              <a:srgbClr val="BB9662"/>
            </a:solidFill>
            <a:latin typeface="Jumble" panose="02000503000000020004" pitchFamily="2" charset="0"/>
          </a:endParaRPr>
        </a:p>
        <a:p>
          <a:pPr marL="285750" lvl="1" indent="-285750" algn="l" defTabSz="1600200">
            <a:lnSpc>
              <a:spcPct val="90000"/>
            </a:lnSpc>
            <a:spcBef>
              <a:spcPct val="0"/>
            </a:spcBef>
            <a:spcAft>
              <a:spcPct val="15000"/>
            </a:spcAft>
            <a:buChar char="•"/>
          </a:pPr>
          <a:endParaRPr lang="es-MX" sz="3600" kern="1200" dirty="0">
            <a:latin typeface="Aharoni" panose="02010803020104030203" pitchFamily="2" charset="-79"/>
            <a:cs typeface="Aharoni" panose="02010803020104030203" pitchFamily="2" charset="-79"/>
          </a:endParaRPr>
        </a:p>
      </dsp:txBody>
      <dsp:txXfrm>
        <a:off x="2259579" y="4238578"/>
        <a:ext cx="1820680" cy="1140262"/>
      </dsp:txXfrm>
    </dsp:sp>
    <dsp:sp modelId="{C9B8AAD7-E305-43F6-91CD-89D03260B29F}">
      <dsp:nvSpPr>
        <dsp:cNvPr id="0" name=""/>
        <dsp:cNvSpPr/>
      </dsp:nvSpPr>
      <dsp:spPr>
        <a:xfrm>
          <a:off x="1100275" y="641887"/>
          <a:ext cx="4176809" cy="4176809"/>
        </a:xfrm>
        <a:custGeom>
          <a:avLst/>
          <a:gdLst/>
          <a:ahLst/>
          <a:cxnLst/>
          <a:rect l="0" t="0" r="0" b="0"/>
          <a:pathLst>
            <a:path>
              <a:moveTo>
                <a:pt x="1084079" y="3919460"/>
              </a:moveTo>
              <a:arcTo wR="2088404" hR="2088404" stAng="7124673" swAng="2547466"/>
            </a:path>
          </a:pathLst>
        </a:custGeom>
        <a:noFill/>
        <a:ln w="9525" cap="flat" cmpd="sng" algn="ctr">
          <a:solidFill>
            <a:schemeClr val="accent1">
              <a:shade val="90000"/>
              <a:hueOff val="207725"/>
              <a:satOff val="-5955"/>
              <a:lumOff val="30786"/>
              <a:alphaOff val="0"/>
            </a:schemeClr>
          </a:solidFill>
          <a:prstDash val="solid"/>
        </a:ln>
        <a:effectLst/>
      </dsp:spPr>
      <dsp:style>
        <a:lnRef idx="1">
          <a:scrgbClr r="0" g="0" b="0"/>
        </a:lnRef>
        <a:fillRef idx="0">
          <a:scrgbClr r="0" g="0" b="0"/>
        </a:fillRef>
        <a:effectRef idx="0">
          <a:scrgbClr r="0" g="0" b="0"/>
        </a:effectRef>
        <a:fontRef idx="minor"/>
      </dsp:style>
    </dsp:sp>
    <dsp:sp modelId="{C822E346-8F1F-4EA0-9A7B-E3DB08151EDB}">
      <dsp:nvSpPr>
        <dsp:cNvPr id="0" name=""/>
        <dsp:cNvSpPr/>
      </dsp:nvSpPr>
      <dsp:spPr>
        <a:xfrm>
          <a:off x="124408" y="2124992"/>
          <a:ext cx="1944052" cy="1263634"/>
        </a:xfrm>
        <a:prstGeom prst="roundRect">
          <a:avLst/>
        </a:prstGeom>
        <a:solidFill>
          <a:srgbClr val="9F2241"/>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eaLnBrk="1" latinLnBrk="0" hangingPunct="1">
            <a:lnSpc>
              <a:spcPct val="90000"/>
            </a:lnSpc>
            <a:spcBef>
              <a:spcPct val="0"/>
            </a:spcBef>
            <a:spcAft>
              <a:spcPct val="35000"/>
            </a:spcAft>
            <a:buNone/>
          </a:pPr>
          <a:r>
            <a:rPr lang="es-ES" sz="2000" b="1" kern="1200" baseline="0" dirty="0">
              <a:solidFill>
                <a:srgbClr val="BB9662"/>
              </a:solidFill>
              <a:latin typeface="Jumble" panose="02000503000000020004" pitchFamily="2" charset="0"/>
            </a:rPr>
            <a:t>4. Actual</a:t>
          </a:r>
          <a:endParaRPr lang="es-MX" sz="2000" kern="1200" baseline="0" dirty="0">
            <a:solidFill>
              <a:srgbClr val="BB9662"/>
            </a:solidFill>
            <a:latin typeface="Jumble" panose="02000503000000020004" pitchFamily="2" charset="0"/>
          </a:endParaRPr>
        </a:p>
      </dsp:txBody>
      <dsp:txXfrm>
        <a:off x="186094" y="2186678"/>
        <a:ext cx="1820680" cy="1140262"/>
      </dsp:txXfrm>
    </dsp:sp>
    <dsp:sp modelId="{1AAAD0D4-8EE8-4872-9B2E-D60D8E7653EC}">
      <dsp:nvSpPr>
        <dsp:cNvPr id="0" name=""/>
        <dsp:cNvSpPr/>
      </dsp:nvSpPr>
      <dsp:spPr>
        <a:xfrm>
          <a:off x="1098797" y="624971"/>
          <a:ext cx="4176809" cy="4176809"/>
        </a:xfrm>
        <a:custGeom>
          <a:avLst/>
          <a:gdLst/>
          <a:ahLst/>
          <a:cxnLst/>
          <a:rect l="0" t="0" r="0" b="0"/>
          <a:pathLst>
            <a:path>
              <a:moveTo>
                <a:pt x="89420" y="1483843"/>
              </a:moveTo>
              <a:arcTo wR="2088404" hR="2088404" stAng="11809627" swAng="2804954"/>
            </a:path>
          </a:pathLst>
        </a:custGeom>
        <a:noFill/>
        <a:ln w="9525" cap="flat" cmpd="sng" algn="ctr">
          <a:solidFill>
            <a:schemeClr val="accent1">
              <a:shade val="90000"/>
              <a:hueOff val="103862"/>
              <a:satOff val="-2978"/>
              <a:lumOff val="15393"/>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3713" cy="463089"/>
          </a:xfrm>
          <a:prstGeom prst="rect">
            <a:avLst/>
          </a:prstGeom>
        </p:spPr>
        <p:txBody>
          <a:bodyPr vert="horz" lIns="92738" tIns="46369" rIns="92738" bIns="46369" rtlCol="0"/>
          <a:lstStyle>
            <a:lvl1pPr algn="l">
              <a:defRPr sz="1200"/>
            </a:lvl1pPr>
          </a:lstStyle>
          <a:p>
            <a:endParaRPr lang="es-MX"/>
          </a:p>
        </p:txBody>
      </p:sp>
      <p:sp>
        <p:nvSpPr>
          <p:cNvPr id="3" name="Marcador de fecha 2"/>
          <p:cNvSpPr>
            <a:spLocks noGrp="1"/>
          </p:cNvSpPr>
          <p:nvPr>
            <p:ph type="dt" idx="1"/>
          </p:nvPr>
        </p:nvSpPr>
        <p:spPr>
          <a:xfrm>
            <a:off x="3965542" y="0"/>
            <a:ext cx="3033713" cy="463089"/>
          </a:xfrm>
          <a:prstGeom prst="rect">
            <a:avLst/>
          </a:prstGeom>
        </p:spPr>
        <p:txBody>
          <a:bodyPr vert="horz" lIns="92738" tIns="46369" rIns="92738" bIns="46369" rtlCol="0"/>
          <a:lstStyle>
            <a:lvl1pPr algn="r">
              <a:defRPr sz="1200"/>
            </a:lvl1pPr>
          </a:lstStyle>
          <a:p>
            <a:fld id="{84DE067E-8C10-4F7B-BFC5-E26E2F95E7A8}" type="datetimeFigureOut">
              <a:rPr lang="es-MX" smtClean="0"/>
              <a:t>23/09/2022</a:t>
            </a:fld>
            <a:endParaRPr lang="es-MX"/>
          </a:p>
        </p:txBody>
      </p:sp>
      <p:sp>
        <p:nvSpPr>
          <p:cNvPr id="4" name="Marcador de imagen de diapositiva 3"/>
          <p:cNvSpPr>
            <a:spLocks noGrp="1" noRot="1" noChangeAspect="1"/>
          </p:cNvSpPr>
          <p:nvPr>
            <p:ph type="sldImg" idx="2"/>
          </p:nvPr>
        </p:nvSpPr>
        <p:spPr>
          <a:xfrm>
            <a:off x="1423988" y="1154113"/>
            <a:ext cx="4152900" cy="3114675"/>
          </a:xfrm>
          <a:prstGeom prst="rect">
            <a:avLst/>
          </a:prstGeom>
          <a:noFill/>
          <a:ln w="12700">
            <a:solidFill>
              <a:prstClr val="black"/>
            </a:solidFill>
          </a:ln>
        </p:spPr>
        <p:txBody>
          <a:bodyPr vert="horz" lIns="92738" tIns="46369" rIns="92738" bIns="46369" rtlCol="0" anchor="ctr"/>
          <a:lstStyle/>
          <a:p>
            <a:endParaRPr lang="es-MX"/>
          </a:p>
        </p:txBody>
      </p:sp>
      <p:sp>
        <p:nvSpPr>
          <p:cNvPr id="5" name="Marcador de notas 4"/>
          <p:cNvSpPr>
            <a:spLocks noGrp="1"/>
          </p:cNvSpPr>
          <p:nvPr>
            <p:ph type="body" sz="quarter" idx="3"/>
          </p:nvPr>
        </p:nvSpPr>
        <p:spPr>
          <a:xfrm>
            <a:off x="700088" y="4441805"/>
            <a:ext cx="5600700" cy="3634204"/>
          </a:xfrm>
          <a:prstGeom prst="rect">
            <a:avLst/>
          </a:prstGeom>
        </p:spPr>
        <p:txBody>
          <a:bodyPr vert="horz" lIns="92738" tIns="46369" rIns="92738" bIns="46369"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766637"/>
            <a:ext cx="3033713" cy="463088"/>
          </a:xfrm>
          <a:prstGeom prst="rect">
            <a:avLst/>
          </a:prstGeom>
        </p:spPr>
        <p:txBody>
          <a:bodyPr vert="horz" lIns="92738" tIns="46369" rIns="92738" bIns="46369"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965542" y="8766637"/>
            <a:ext cx="3033713" cy="463088"/>
          </a:xfrm>
          <a:prstGeom prst="rect">
            <a:avLst/>
          </a:prstGeom>
        </p:spPr>
        <p:txBody>
          <a:bodyPr vert="horz" lIns="92738" tIns="46369" rIns="92738" bIns="46369" rtlCol="0" anchor="b"/>
          <a:lstStyle>
            <a:lvl1pPr algn="r">
              <a:defRPr sz="1200"/>
            </a:lvl1pPr>
          </a:lstStyle>
          <a:p>
            <a:fld id="{5E2757F7-B9EF-4BD9-85CC-8D2D0D7F8E14}" type="slidenum">
              <a:rPr lang="es-MX" smtClean="0"/>
              <a:t>‹Nº›</a:t>
            </a:fld>
            <a:endParaRPr lang="es-MX"/>
          </a:p>
        </p:txBody>
      </p:sp>
    </p:spTree>
    <p:extLst>
      <p:ext uri="{BB962C8B-B14F-4D97-AF65-F5344CB8AC3E}">
        <p14:creationId xmlns:p14="http://schemas.microsoft.com/office/powerpoint/2010/main" val="2269233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a:t>Haga clic para modificar el estilo de subtítulo del patrón</a:t>
            </a:r>
            <a:endParaRPr lang="en-US" dirty="0"/>
          </a:p>
        </p:txBody>
      </p:sp>
      <p:sp>
        <p:nvSpPr>
          <p:cNvPr id="7" name="Date Placeholder 6"/>
          <p:cNvSpPr>
            <a:spLocks noGrp="1"/>
          </p:cNvSpPr>
          <p:nvPr>
            <p:ph type="dt" sz="half" idx="10"/>
          </p:nvPr>
        </p:nvSpPr>
        <p:spPr/>
        <p:txBody>
          <a:bodyPr/>
          <a:lstStyle>
            <a:lvl1pPr>
              <a:defRPr>
                <a:solidFill>
                  <a:srgbClr val="FFFFFF">
                    <a:alpha val="75000"/>
                  </a:srgbClr>
                </a:solidFill>
              </a:defRPr>
            </a:lvl1pPr>
          </a:lstStyle>
          <a:p>
            <a:fld id="{F4829331-2623-4A7A-AB4F-D540980B67B9}" type="datetime1">
              <a:rPr lang="es-MX" smtClean="0"/>
              <a:t>23/09/2022</a:t>
            </a:fld>
            <a:endParaRPr lang="es-MX"/>
          </a:p>
        </p:txBody>
      </p:sp>
      <p:sp>
        <p:nvSpPr>
          <p:cNvPr id="8" name="Footer Placeholder 7"/>
          <p:cNvSpPr>
            <a:spLocks noGrp="1"/>
          </p:cNvSpPr>
          <p:nvPr>
            <p:ph type="ftr" sz="quarter" idx="11"/>
          </p:nvPr>
        </p:nvSpPr>
        <p:spPr/>
        <p:txBody>
          <a:bodyPr/>
          <a:lstStyle>
            <a:lvl1pPr>
              <a:defRPr>
                <a:solidFill>
                  <a:srgbClr val="FFFFFF">
                    <a:alpha val="75000"/>
                  </a:srgbClr>
                </a:solidFill>
              </a:defRPr>
            </a:lvl1pPr>
          </a:lstStyle>
          <a:p>
            <a:endParaRPr lang="es-MX"/>
          </a:p>
        </p:txBody>
      </p:sp>
      <p:sp>
        <p:nvSpPr>
          <p:cNvPr id="9" name="Slide Number Placeholder 8"/>
          <p:cNvSpPr>
            <a:spLocks noGrp="1"/>
          </p:cNvSpPr>
          <p:nvPr>
            <p:ph type="sldNum" sz="quarter" idx="12"/>
          </p:nvPr>
        </p:nvSpPr>
        <p:spPr/>
        <p:txBody>
          <a:bodyPr/>
          <a:lstStyle>
            <a:lvl1pPr>
              <a:defRPr>
                <a:solidFill>
                  <a:srgbClr val="FFFFFF">
                    <a:alpha val="20000"/>
                  </a:srgbClr>
                </a:solidFill>
              </a:defRPr>
            </a:lvl1pPr>
          </a:lstStyle>
          <a:p>
            <a:fld id="{59C6E222-CC8F-4EAA-8DDB-1DFFD08E46B8}" type="slidenum">
              <a:rPr lang="es-MX" smtClean="0"/>
              <a:t>‹Nº›</a:t>
            </a:fld>
            <a:endParaRPr lang="es-MX"/>
          </a:p>
        </p:txBody>
      </p:sp>
    </p:spTree>
    <p:extLst>
      <p:ext uri="{BB962C8B-B14F-4D97-AF65-F5344CB8AC3E}">
        <p14:creationId xmlns:p14="http://schemas.microsoft.com/office/powerpoint/2010/main" val="4426745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ED83EBD-6148-4803-86F6-DCA3B0B1B661}" type="datetime1">
              <a:rPr lang="es-MX" smtClean="0"/>
              <a:t>23/09/2022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59C6E222-CC8F-4EAA-8DDB-1DFFD08E46B8}" type="slidenum">
              <a:rPr lang="es-MX" smtClean="0"/>
              <a:t>‹Nº›</a:t>
            </a:fld>
            <a:endParaRPr lang="es-MX"/>
          </a:p>
        </p:txBody>
      </p:sp>
    </p:spTree>
    <p:extLst>
      <p:ext uri="{BB962C8B-B14F-4D97-AF65-F5344CB8AC3E}">
        <p14:creationId xmlns:p14="http://schemas.microsoft.com/office/powerpoint/2010/main" val="2817701906"/>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p:spPr>
        <p:txBody>
          <a:bodyPr anchor="b">
            <a:normAutofit/>
          </a:bodyPr>
          <a:lstStyle>
            <a:lvl1pPr>
              <a:lnSpc>
                <a:spcPct val="80000"/>
              </a:lnSpc>
              <a:defRPr sz="8000" b="0" baseline="0">
                <a:solidFill>
                  <a:schemeClr val="accent1"/>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F331592-B989-4EC1-98F9-55E8DC8A6CB6}" type="datetime1">
              <a:rPr lang="es-MX" smtClean="0"/>
              <a:t>23/09/2022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59C6E222-CC8F-4EAA-8DDB-1DFFD08E46B8}" type="slidenum">
              <a:rPr lang="es-MX" smtClean="0"/>
              <a:t>‹Nº›</a:t>
            </a:fld>
            <a:endParaRPr lang="es-MX"/>
          </a:p>
        </p:txBody>
      </p:sp>
    </p:spTree>
    <p:extLst>
      <p:ext uri="{BB962C8B-B14F-4D97-AF65-F5344CB8AC3E}">
        <p14:creationId xmlns:p14="http://schemas.microsoft.com/office/powerpoint/2010/main" val="1130682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507492"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757738"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5ED83EBD-6148-4803-86F6-DCA3B0B1B661}" type="datetime1">
              <a:rPr lang="es-MX" smtClean="0"/>
              <a:t>23/09/2022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59C6E222-CC8F-4EAA-8DDB-1DFFD08E46B8}" type="slidenum">
              <a:rPr lang="es-MX" smtClean="0"/>
              <a:t>‹Nº›</a:t>
            </a:fld>
            <a:endParaRPr lang="es-MX"/>
          </a:p>
        </p:txBody>
      </p:sp>
    </p:spTree>
    <p:extLst>
      <p:ext uri="{BB962C8B-B14F-4D97-AF65-F5344CB8AC3E}">
        <p14:creationId xmlns:p14="http://schemas.microsoft.com/office/powerpoint/2010/main" val="2070866439"/>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507492" y="2032000"/>
            <a:ext cx="3806190" cy="723400"/>
          </a:xfrm>
        </p:spPr>
        <p:txBody>
          <a:bodyPr anchor="ctr">
            <a:normAutofit/>
          </a:bodyPr>
          <a:lstStyle>
            <a:lvl1pPr marL="0" indent="0">
              <a:spcBef>
                <a:spcPts val="0"/>
              </a:spcBef>
              <a:buNone/>
              <a:defRPr sz="20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507492" y="2736150"/>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766310" y="2029968"/>
            <a:ext cx="3806190" cy="722376"/>
          </a:xfrm>
        </p:spPr>
        <p:txBody>
          <a:bodyPr anchor="ctr">
            <a:normAutofit/>
          </a:bodyPr>
          <a:lstStyle>
            <a:lvl1pPr marL="0" indent="0">
              <a:spcBef>
                <a:spcPts val="0"/>
              </a:spcBef>
              <a:buNone/>
              <a:defRPr sz="20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4766310" y="2734056"/>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5ED83EBD-6148-4803-86F6-DCA3B0B1B661}" type="datetime1">
              <a:rPr lang="es-MX" smtClean="0"/>
              <a:t>23/09/2022</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59C6E222-CC8F-4EAA-8DDB-1DFFD08E46B8}" type="slidenum">
              <a:rPr lang="es-MX" smtClean="0"/>
              <a:t>‹Nº›</a:t>
            </a:fld>
            <a:endParaRPr lang="es-MX"/>
          </a:p>
        </p:txBody>
      </p:sp>
    </p:spTree>
    <p:extLst>
      <p:ext uri="{BB962C8B-B14F-4D97-AF65-F5344CB8AC3E}">
        <p14:creationId xmlns:p14="http://schemas.microsoft.com/office/powerpoint/2010/main" val="2709104526"/>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0F186A71-318A-4574-BA6C-F5A289634E80}" type="datetime1">
              <a:rPr lang="es-MX" smtClean="0"/>
              <a:t>23/09/2022</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59C6E222-CC8F-4EAA-8DDB-1DFFD08E46B8}" type="slidenum">
              <a:rPr lang="es-MX" smtClean="0"/>
              <a:t>‹Nº›</a:t>
            </a:fld>
            <a:endParaRPr lang="es-MX"/>
          </a:p>
        </p:txBody>
      </p:sp>
    </p:spTree>
    <p:extLst>
      <p:ext uri="{BB962C8B-B14F-4D97-AF65-F5344CB8AC3E}">
        <p14:creationId xmlns:p14="http://schemas.microsoft.com/office/powerpoint/2010/main" val="2754078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F52D02-85B5-497C-A7A1-0606C291AE13}" type="datetime1">
              <a:rPr lang="es-MX" smtClean="0"/>
              <a:t>23/09/2022</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59C6E222-CC8F-4EAA-8DDB-1DFFD08E46B8}" type="slidenum">
              <a:rPr lang="es-MX" smtClean="0"/>
              <a:t>‹Nº›</a:t>
            </a:fld>
            <a:endParaRPr lang="es-MX"/>
          </a:p>
        </p:txBody>
      </p:sp>
    </p:spTree>
    <p:extLst>
      <p:ext uri="{BB962C8B-B14F-4D97-AF65-F5344CB8AC3E}">
        <p14:creationId xmlns:p14="http://schemas.microsoft.com/office/powerpoint/2010/main" val="1458747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s-ES"/>
              <a:t>Haga clic para modificar los estilos de texto del patrón</a:t>
            </a:r>
          </a:p>
        </p:txBody>
      </p:sp>
      <p:sp>
        <p:nvSpPr>
          <p:cNvPr id="5" name="Date Placeholder 4"/>
          <p:cNvSpPr>
            <a:spLocks noGrp="1"/>
          </p:cNvSpPr>
          <p:nvPr>
            <p:ph type="dt" sz="half" idx="10"/>
          </p:nvPr>
        </p:nvSpPr>
        <p:spPr/>
        <p:txBody>
          <a:bodyPr/>
          <a:lstStyle/>
          <a:p>
            <a:fld id="{5ED83EBD-6148-4803-86F6-DCA3B0B1B661}" type="datetime1">
              <a:rPr lang="es-MX" smtClean="0"/>
              <a:t>23/09/2022</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59C6E222-CC8F-4EAA-8DDB-1DFFD08E46B8}" type="slidenum">
              <a:rPr lang="es-MX" smtClean="0"/>
              <a:t>‹Nº›</a:t>
            </a:fld>
            <a:endParaRPr lang="es-MX"/>
          </a:p>
        </p:txBody>
      </p:sp>
    </p:spTree>
    <p:extLst>
      <p:ext uri="{BB962C8B-B14F-4D97-AF65-F5344CB8AC3E}">
        <p14:creationId xmlns:p14="http://schemas.microsoft.com/office/powerpoint/2010/main" val="1509951023"/>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507492" y="5909735"/>
            <a:ext cx="6922008" cy="533400"/>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lvl1pPr>
              <a:defRPr>
                <a:solidFill>
                  <a:srgbClr val="FFFFFF">
                    <a:alpha val="75000"/>
                  </a:srgbClr>
                </a:solidFill>
              </a:defRPr>
            </a:lvl1pPr>
          </a:lstStyle>
          <a:p>
            <a:fld id="{BCB28F7A-55E0-4F0D-B758-50AAF4CD4A06}" type="datetime1">
              <a:rPr lang="es-MX" smtClean="0"/>
              <a:t>23/09/2022</a:t>
            </a:fld>
            <a:endParaRPr lang="es-MX"/>
          </a:p>
        </p:txBody>
      </p:sp>
      <p:sp>
        <p:nvSpPr>
          <p:cNvPr id="6" name="Footer Placeholder 5"/>
          <p:cNvSpPr>
            <a:spLocks noGrp="1"/>
          </p:cNvSpPr>
          <p:nvPr>
            <p:ph type="ftr" sz="quarter" idx="11"/>
          </p:nvPr>
        </p:nvSpPr>
        <p:spPr/>
        <p:txBody>
          <a:bodyPr/>
          <a:lstStyle>
            <a:lvl1pPr>
              <a:defRPr>
                <a:solidFill>
                  <a:srgbClr val="FFFFFF">
                    <a:alpha val="75000"/>
                  </a:srgbClr>
                </a:solidFill>
              </a:defRPr>
            </a:lvl1pPr>
          </a:lstStyle>
          <a:p>
            <a:endParaRPr lang="es-MX"/>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59C6E222-CC8F-4EAA-8DDB-1DFFD08E46B8}" type="slidenum">
              <a:rPr lang="es-MX" smtClean="0"/>
              <a:t>‹Nº›</a:t>
            </a:fld>
            <a:endParaRPr lang="es-MX"/>
          </a:p>
        </p:txBody>
      </p:sp>
    </p:spTree>
    <p:extLst>
      <p:ext uri="{BB962C8B-B14F-4D97-AF65-F5344CB8AC3E}">
        <p14:creationId xmlns:p14="http://schemas.microsoft.com/office/powerpoint/2010/main" val="1709265169"/>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ED83EBD-6148-4803-86F6-DCA3B0B1B661}" type="datetime1">
              <a:rPr lang="es-MX" smtClean="0"/>
              <a:t>23/09/2022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59C6E222-CC8F-4EAA-8DDB-1DFFD08E46B8}" type="slidenum">
              <a:rPr lang="es-MX" smtClean="0"/>
              <a:t>‹Nº›</a:t>
            </a:fld>
            <a:endParaRPr lang="es-MX"/>
          </a:p>
        </p:txBody>
      </p:sp>
    </p:spTree>
    <p:extLst>
      <p:ext uri="{BB962C8B-B14F-4D97-AF65-F5344CB8AC3E}">
        <p14:creationId xmlns:p14="http://schemas.microsoft.com/office/powerpoint/2010/main" val="2053048875"/>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ED83EBD-6148-4803-86F6-DCA3B0B1B661}" type="datetime1">
              <a:rPr lang="es-MX" smtClean="0"/>
              <a:t>23/09/2022</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59C6E222-CC8F-4EAA-8DDB-1DFFD08E46B8}" type="slidenum">
              <a:rPr lang="es-MX" smtClean="0"/>
              <a:t>‹Nº›</a:t>
            </a:fld>
            <a:endParaRPr lang="es-MX"/>
          </a:p>
        </p:txBody>
      </p:sp>
    </p:spTree>
    <p:extLst>
      <p:ext uri="{BB962C8B-B14F-4D97-AF65-F5344CB8AC3E}">
        <p14:creationId xmlns:p14="http://schemas.microsoft.com/office/powerpoint/2010/main" val="3069404845"/>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2919" y="499533"/>
            <a:ext cx="8079581" cy="1658198"/>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507206" y="1993393"/>
            <a:ext cx="8065294" cy="3766185"/>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14350" y="6412447"/>
            <a:ext cx="3086100"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5ED83EBD-6148-4803-86F6-DCA3B0B1B661}" type="datetime1">
              <a:rPr lang="es-MX" smtClean="0"/>
              <a:t>23/09/2022</a:t>
            </a:fld>
            <a:endParaRPr lang="es-MX"/>
          </a:p>
        </p:txBody>
      </p:sp>
      <p:sp>
        <p:nvSpPr>
          <p:cNvPr id="5" name="Footer Placeholder 4"/>
          <p:cNvSpPr>
            <a:spLocks noGrp="1"/>
          </p:cNvSpPr>
          <p:nvPr>
            <p:ph type="ftr" sz="quarter" idx="3"/>
          </p:nvPr>
        </p:nvSpPr>
        <p:spPr>
          <a:xfrm>
            <a:off x="514350" y="6554697"/>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s-MX"/>
          </a:p>
        </p:txBody>
      </p:sp>
      <p:sp>
        <p:nvSpPr>
          <p:cNvPr id="6" name="Slide Number Placeholder 5"/>
          <p:cNvSpPr>
            <a:spLocks noGrp="1"/>
          </p:cNvSpPr>
          <p:nvPr>
            <p:ph type="sldNum" sz="quarter" idx="4"/>
          </p:nvPr>
        </p:nvSpPr>
        <p:spPr>
          <a:xfrm>
            <a:off x="6541193" y="5829748"/>
            <a:ext cx="2194560" cy="1397039"/>
          </a:xfrm>
          <a:prstGeom prst="rect">
            <a:avLst/>
          </a:prstGeom>
        </p:spPr>
        <p:txBody>
          <a:bodyPr vert="horz" lIns="91440" tIns="45720" rIns="91440" bIns="45720" rtlCol="0" anchor="b"/>
          <a:lstStyle>
            <a:lvl1pPr algn="r">
              <a:defRPr sz="9000" b="0">
                <a:ln>
                  <a:noFill/>
                </a:ln>
                <a:solidFill>
                  <a:schemeClr val="accent1">
                    <a:alpha val="20000"/>
                  </a:schemeClr>
                </a:solidFill>
                <a:latin typeface="+mj-lt"/>
              </a:defRPr>
            </a:lvl1pPr>
          </a:lstStyle>
          <a:p>
            <a:fld id="{59C6E222-CC8F-4EAA-8DDB-1DFFD08E46B8}" type="slidenum">
              <a:rPr lang="es-MX" smtClean="0"/>
              <a:t>‹Nº›</a:t>
            </a:fld>
            <a:endParaRPr lang="es-MX"/>
          </a:p>
        </p:txBody>
      </p:sp>
    </p:spTree>
    <p:extLst>
      <p:ext uri="{BB962C8B-B14F-4D97-AF65-F5344CB8AC3E}">
        <p14:creationId xmlns:p14="http://schemas.microsoft.com/office/powerpoint/2010/main" val="2178646193"/>
      </p:ext>
    </p:extLst>
  </p:cSld>
  <p:clrMap bg1="lt1" tx1="dk1" bg2="lt2" tx2="dk2" accent1="accent1" accent2="accent2" accent3="accent3" accent4="accent4" accent5="accent5" accent6="accent6" hlink="hlink" folHlink="folHlink"/>
  <p:sldLayoutIdLst>
    <p:sldLayoutId id="2147484808" r:id="rId1"/>
    <p:sldLayoutId id="2147484809" r:id="rId2"/>
    <p:sldLayoutId id="2147484810" r:id="rId3"/>
    <p:sldLayoutId id="2147484811" r:id="rId4"/>
    <p:sldLayoutId id="2147484812" r:id="rId5"/>
    <p:sldLayoutId id="2147484813" r:id="rId6"/>
    <p:sldLayoutId id="2147484814" r:id="rId7"/>
    <p:sldLayoutId id="2147484815" r:id="rId8"/>
    <p:sldLayoutId id="2147484816" r:id="rId9"/>
    <p:sldLayoutId id="2147484817" r:id="rId10"/>
    <p:sldLayoutId id="2147484818" r:id="rId11"/>
  </p:sldLayoutIdLst>
  <p:hf sldNum="0" hdr="0" ftr="0" dt="0"/>
  <p:txStyles>
    <p:titleStyle>
      <a:lvl1pPr algn="l" defTabSz="914400" rtl="0" eaLnBrk="1" latinLnBrk="0" hangingPunct="1">
        <a:lnSpc>
          <a:spcPct val="90000"/>
        </a:lnSpc>
        <a:spcBef>
          <a:spcPct val="0"/>
        </a:spcBef>
        <a:buNone/>
        <a:defRPr sz="48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mailto:lramirez@cultura.gob.mx" TargetMode="External"/><Relationship Id="rId2" Type="http://schemas.openxmlformats.org/officeDocument/2006/relationships/image" Target="../media/image2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13C90EC-3E88-B3DF-47AF-83851F38ADA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380" t="4210" r="41207" b="17014"/>
          <a:stretch/>
        </p:blipFill>
        <p:spPr bwMode="auto">
          <a:xfrm>
            <a:off x="6694696" y="3129496"/>
            <a:ext cx="1306228" cy="123042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474092F9-C82F-A726-040F-ABF388F340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7502" y="4174100"/>
            <a:ext cx="6268994" cy="2417654"/>
          </a:xfrm>
          <a:prstGeom prst="rect">
            <a:avLst/>
          </a:prstGeom>
          <a:noFill/>
          <a:extLst>
            <a:ext uri="{909E8E84-426E-40DD-AFC4-6F175D3DCCD1}">
              <a14:hiddenFill xmlns:a14="http://schemas.microsoft.com/office/drawing/2010/main">
                <a:solidFill>
                  <a:srgbClr val="FFFFFF"/>
                </a:solidFill>
              </a14:hiddenFill>
            </a:ext>
          </a:extLst>
        </p:spPr>
      </p:pic>
      <p:sp>
        <p:nvSpPr>
          <p:cNvPr id="8" name="1 Marcador de contenido"/>
          <p:cNvSpPr txBox="1">
            <a:spLocks/>
          </p:cNvSpPr>
          <p:nvPr/>
        </p:nvSpPr>
        <p:spPr>
          <a:xfrm>
            <a:off x="4629776" y="995076"/>
            <a:ext cx="4129837" cy="88289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spcBef>
                <a:spcPts val="0"/>
              </a:spcBef>
              <a:buNone/>
            </a:pPr>
            <a:r>
              <a:rPr lang="es-ES_tradnl" sz="1400" b="1" dirty="0">
                <a:solidFill>
                  <a:srgbClr val="9F2241"/>
                </a:solidFill>
                <a:effectLst/>
                <a:latin typeface="Montserrat" panose="00000500000000000000"/>
                <a:ea typeface="Times New Roman" panose="02020603050405020304" pitchFamily="18" charset="0"/>
                <a:cs typeface="Arial" panose="020B0604020202020204" pitchFamily="34" charset="0"/>
              </a:rPr>
              <a:t>Unidad de Administración y Finanzas</a:t>
            </a:r>
          </a:p>
          <a:p>
            <a:pPr marL="0" indent="0" algn="r">
              <a:lnSpc>
                <a:spcPct val="100000"/>
              </a:lnSpc>
              <a:spcBef>
                <a:spcPts val="0"/>
              </a:spcBef>
              <a:buNone/>
            </a:pPr>
            <a:r>
              <a:rPr lang="es-ES_tradnl" sz="1200" b="1" dirty="0">
                <a:solidFill>
                  <a:srgbClr val="9F2241"/>
                </a:solidFill>
                <a:effectLst/>
                <a:latin typeface="Montserrat" panose="00000500000000000000"/>
                <a:ea typeface="Times New Roman" panose="02020603050405020304" pitchFamily="18" charset="0"/>
                <a:cs typeface="Arial" panose="020B0604020202020204" pitchFamily="34" charset="0"/>
              </a:rPr>
              <a:t>Dirección General de Administración</a:t>
            </a:r>
            <a:endParaRPr lang="es-MX" sz="1200" dirty="0">
              <a:solidFill>
                <a:srgbClr val="9F2241"/>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AutoShape 4" descr="https://scontent-ort2-1.xx.fbcdn.net/v/t1.0-9/13532891_1201688129864209_6999281716506674326_n.jpg?oh=aecc1b37b8c71f71f3cdbf4e914e9690&amp;oe=5868B591"/>
          <p:cNvSpPr>
            <a:spLocks noChangeAspect="1" noChangeArrowheads="1"/>
          </p:cNvSpPr>
          <p:nvPr/>
        </p:nvSpPr>
        <p:spPr bwMode="auto">
          <a:xfrm>
            <a:off x="307975" y="7939"/>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9" name="AutoShape 6" descr="https://scontent-ort2-1.xx.fbcdn.net/v/t1.0-9/13221751_1176925055673850_8846124009527988371_n.png?oh=538e70d8d9bbc3f2cdd301ba29c66517&amp;oe=589382E9"/>
          <p:cNvSpPr>
            <a:spLocks noChangeAspect="1" noChangeArrowheads="1"/>
          </p:cNvSpPr>
          <p:nvPr/>
        </p:nvSpPr>
        <p:spPr bwMode="auto">
          <a:xfrm>
            <a:off x="460375" y="160339"/>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5" name="Imagen 4">
            <a:extLst>
              <a:ext uri="{FF2B5EF4-FFF2-40B4-BE49-F238E27FC236}">
                <a16:creationId xmlns:a16="http://schemas.microsoft.com/office/drawing/2014/main" id="{5D0206E2-B88D-ABE4-08AF-FB01F3EDE71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1988" y="-362815"/>
            <a:ext cx="9967975" cy="1655910"/>
          </a:xfrm>
          <a:prstGeom prst="rect">
            <a:avLst/>
          </a:prstGeom>
          <a:noFill/>
          <a:ln>
            <a:noFill/>
          </a:ln>
        </p:spPr>
      </p:pic>
      <p:sp>
        <p:nvSpPr>
          <p:cNvPr id="16" name="Bocadillo nube: nube 15">
            <a:extLst>
              <a:ext uri="{FF2B5EF4-FFF2-40B4-BE49-F238E27FC236}">
                <a16:creationId xmlns:a16="http://schemas.microsoft.com/office/drawing/2014/main" id="{18AD2B8C-3E29-612A-5EC6-60AA09466C2C}"/>
              </a:ext>
            </a:extLst>
          </p:cNvPr>
          <p:cNvSpPr/>
          <p:nvPr/>
        </p:nvSpPr>
        <p:spPr>
          <a:xfrm>
            <a:off x="838540" y="1616765"/>
            <a:ext cx="6370643" cy="2743152"/>
          </a:xfrm>
          <a:prstGeom prst="cloudCallout">
            <a:avLst/>
          </a:prstGeom>
          <a:solidFill>
            <a:srgbClr val="9F224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b="1" dirty="0">
                <a:solidFill>
                  <a:schemeClr val="bg1"/>
                </a:solidFill>
                <a:latin typeface="Jumble" panose="02000503000000020004" pitchFamily="2" charset="0"/>
              </a:rPr>
              <a:t>ENCUESTA DE CLIMA Y CULTURA ORGANIZACIONAL </a:t>
            </a:r>
          </a:p>
          <a:p>
            <a:pPr algn="ctr"/>
            <a:r>
              <a:rPr lang="es-MX" sz="2400" b="1" dirty="0">
                <a:solidFill>
                  <a:schemeClr val="bg1"/>
                </a:solidFill>
                <a:latin typeface="Jumble" panose="02000503000000020004" pitchFamily="2" charset="0"/>
              </a:rPr>
              <a:t>DE LA ADMINISTRACIÓN PÚBLICA FEDERAL 2022</a:t>
            </a:r>
          </a:p>
        </p:txBody>
      </p:sp>
    </p:spTree>
    <p:extLst>
      <p:ext uri="{BB962C8B-B14F-4D97-AF65-F5344CB8AC3E}">
        <p14:creationId xmlns:p14="http://schemas.microsoft.com/office/powerpoint/2010/main" val="34464618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4" descr="https://scontent-ort2-1.xx.fbcdn.net/v/t1.0-9/13532891_1201688129864209_6999281716506674326_n.jpg?oh=aecc1b37b8c71f71f3cdbf4e914e9690&amp;oe=5868B591"/>
          <p:cNvSpPr>
            <a:spLocks noChangeAspect="1" noChangeArrowheads="1"/>
          </p:cNvSpPr>
          <p:nvPr/>
        </p:nvSpPr>
        <p:spPr bwMode="auto">
          <a:xfrm>
            <a:off x="307975" y="7939"/>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9" name="AutoShape 6" descr="https://scontent-ort2-1.xx.fbcdn.net/v/t1.0-9/13221751_1176925055673850_8846124009527988371_n.png?oh=538e70d8d9bbc3f2cdd301ba29c66517&amp;oe=589382E9"/>
          <p:cNvSpPr>
            <a:spLocks noChangeAspect="1" noChangeArrowheads="1"/>
          </p:cNvSpPr>
          <p:nvPr/>
        </p:nvSpPr>
        <p:spPr bwMode="auto">
          <a:xfrm>
            <a:off x="460375" y="160339"/>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1" name="3 Título"/>
          <p:cNvSpPr>
            <a:spLocks noGrp="1"/>
          </p:cNvSpPr>
          <p:nvPr>
            <p:ph type="title"/>
          </p:nvPr>
        </p:nvSpPr>
        <p:spPr>
          <a:xfrm>
            <a:off x="765175" y="440501"/>
            <a:ext cx="7399336" cy="354078"/>
          </a:xfrm>
        </p:spPr>
        <p:txBody>
          <a:bodyPr>
            <a:noAutofit/>
          </a:bodyPr>
          <a:lstStyle/>
          <a:p>
            <a:pPr algn="ctr"/>
            <a:r>
              <a:rPr lang="es-MX" sz="2800" b="1" dirty="0">
                <a:solidFill>
                  <a:srgbClr val="9F2241"/>
                </a:solidFill>
                <a:latin typeface="Rockwell Extra Bold" panose="02060903040505020403" pitchFamily="18" charset="0"/>
                <a:cs typeface="Arial" panose="020B0604020202020204" pitchFamily="34" charset="0"/>
              </a:rPr>
              <a:t>NORMATIVIDAD</a:t>
            </a:r>
          </a:p>
        </p:txBody>
      </p:sp>
      <p:sp>
        <p:nvSpPr>
          <p:cNvPr id="10" name="1 Marcador de contenido"/>
          <p:cNvSpPr>
            <a:spLocks noGrp="1"/>
          </p:cNvSpPr>
          <p:nvPr>
            <p:ph idx="1"/>
          </p:nvPr>
        </p:nvSpPr>
        <p:spPr>
          <a:xfrm>
            <a:off x="765176" y="961293"/>
            <a:ext cx="4459968" cy="5335006"/>
          </a:xfrm>
        </p:spPr>
        <p:txBody>
          <a:bodyPr>
            <a:normAutofit fontScale="92500"/>
          </a:bodyPr>
          <a:lstStyle/>
          <a:p>
            <a:pPr marL="0" indent="0" algn="just" eaLnBrk="0" hangingPunct="0">
              <a:spcBef>
                <a:spcPct val="0"/>
              </a:spcBef>
              <a:buNone/>
            </a:pPr>
            <a:r>
              <a:rPr lang="es-MX" sz="1400" dirty="0">
                <a:solidFill>
                  <a:schemeClr val="tx1">
                    <a:lumMod val="65000"/>
                    <a:lumOff val="35000"/>
                  </a:schemeClr>
                </a:solidFill>
                <a:latin typeface="Montserrat" panose="00000500000000000000" pitchFamily="2" charset="0"/>
                <a:ea typeface="Montserrat" panose="00000500000000000000" pitchFamily="2" charset="0"/>
                <a:cs typeface="Arial" panose="020B0604020202020204" pitchFamily="34" charset="0"/>
              </a:rPr>
              <a:t>La aplicación de la ECCO se sustenta en el artículo </a:t>
            </a:r>
            <a:r>
              <a:rPr lang="es-MX" sz="1400" b="1" dirty="0">
                <a:solidFill>
                  <a:schemeClr val="tx1">
                    <a:lumMod val="65000"/>
                    <a:lumOff val="35000"/>
                  </a:schemeClr>
                </a:solidFill>
                <a:latin typeface="Montserrat" panose="00000500000000000000" pitchFamily="2" charset="0"/>
                <a:ea typeface="Montserrat" panose="00000500000000000000" pitchFamily="2" charset="0"/>
                <a:cs typeface="Arial" panose="020B0604020202020204" pitchFamily="34" charset="0"/>
              </a:rPr>
              <a:t>55</a:t>
            </a:r>
            <a:r>
              <a:rPr lang="es-MX" sz="1400" dirty="0">
                <a:solidFill>
                  <a:schemeClr val="tx1">
                    <a:lumMod val="65000"/>
                    <a:lumOff val="35000"/>
                  </a:schemeClr>
                </a:solidFill>
                <a:latin typeface="Montserrat" panose="00000500000000000000" pitchFamily="2" charset="0"/>
                <a:ea typeface="Montserrat" panose="00000500000000000000" pitchFamily="2" charset="0"/>
                <a:cs typeface="Arial" panose="020B0604020202020204" pitchFamily="34" charset="0"/>
              </a:rPr>
              <a:t> </a:t>
            </a:r>
            <a:r>
              <a:rPr lang="es-MX" sz="1400" b="1" dirty="0">
                <a:solidFill>
                  <a:schemeClr val="tx1">
                    <a:lumMod val="65000"/>
                    <a:lumOff val="35000"/>
                  </a:schemeClr>
                </a:solidFill>
                <a:latin typeface="Montserrat" panose="00000500000000000000" pitchFamily="2" charset="0"/>
                <a:ea typeface="Montserrat" panose="00000500000000000000" pitchFamily="2" charset="0"/>
                <a:cs typeface="Arial" panose="020B0604020202020204" pitchFamily="34" charset="0"/>
              </a:rPr>
              <a:t>fracción XI </a:t>
            </a:r>
            <a:r>
              <a:rPr lang="es-MX" sz="1400" dirty="0">
                <a:solidFill>
                  <a:schemeClr val="tx1">
                    <a:lumMod val="65000"/>
                    <a:lumOff val="35000"/>
                  </a:schemeClr>
                </a:solidFill>
                <a:latin typeface="Montserrat" panose="00000500000000000000" pitchFamily="2" charset="0"/>
                <a:ea typeface="Montserrat" panose="00000500000000000000" pitchFamily="2" charset="0"/>
                <a:cs typeface="Arial" panose="020B0604020202020204" pitchFamily="34" charset="0"/>
              </a:rPr>
              <a:t>del </a:t>
            </a:r>
            <a:r>
              <a:rPr lang="es-MX" sz="1400" b="1" dirty="0">
                <a:solidFill>
                  <a:schemeClr val="tx1">
                    <a:lumMod val="65000"/>
                    <a:lumOff val="35000"/>
                  </a:schemeClr>
                </a:solidFill>
                <a:latin typeface="Montserrat" panose="00000500000000000000" pitchFamily="2" charset="0"/>
                <a:ea typeface="Montserrat" panose="00000500000000000000" pitchFamily="2" charset="0"/>
                <a:cs typeface="Arial" panose="020B0604020202020204" pitchFamily="34" charset="0"/>
              </a:rPr>
              <a:t>Reglamento Interior de la Secretaría de la Función Pública </a:t>
            </a:r>
            <a:r>
              <a:rPr lang="es-MX" sz="1400" dirty="0">
                <a:solidFill>
                  <a:schemeClr val="tx1">
                    <a:lumMod val="65000"/>
                    <a:lumOff val="35000"/>
                  </a:schemeClr>
                </a:solidFill>
                <a:latin typeface="Montserrat" panose="00000500000000000000" pitchFamily="2" charset="0"/>
                <a:ea typeface="Montserrat" panose="00000500000000000000" pitchFamily="2" charset="0"/>
                <a:cs typeface="Arial" panose="020B0604020202020204" pitchFamily="34" charset="0"/>
              </a:rPr>
              <a:t>publicado en el Diario Oficial de la Federación el 16 de abril de 2020 y en los numerales  59 al 62 del a</a:t>
            </a:r>
            <a:r>
              <a:rPr lang="es-MX" sz="1400" dirty="0">
                <a:solidFill>
                  <a:schemeClr val="tx1"/>
                </a:solidFill>
                <a:latin typeface="Montserrat" panose="00000500000000000000" pitchFamily="2" charset="0"/>
                <a:cs typeface="Arial" panose="020B0604020202020204" pitchFamily="34" charset="0"/>
              </a:rPr>
              <a:t>cuerdo por el que se emiten las Disposiciones en las materias de Recursos Humanos y del Servicio Profesional de Carrera, así como el Manual Administrativo de Aplicación General en materia de Recursos Humanos y Organización y el Manual del Servicio Profesional de Carrera, Capitulo III</a:t>
            </a:r>
            <a:r>
              <a:rPr lang="es-MX" sz="1400" dirty="0">
                <a:solidFill>
                  <a:schemeClr val="tx1">
                    <a:lumMod val="65000"/>
                    <a:lumOff val="35000"/>
                  </a:schemeClr>
                </a:solidFill>
                <a:latin typeface="Montserrat" panose="00000500000000000000" pitchFamily="2" charset="0"/>
                <a:ea typeface="Montserrat" panose="00000500000000000000" pitchFamily="2" charset="0"/>
                <a:cs typeface="Arial" panose="020B0604020202020204" pitchFamily="34" charset="0"/>
              </a:rPr>
              <a:t>, última reforma del 17 de mayo de 2019.</a:t>
            </a:r>
            <a:endParaRPr lang="es-MX" sz="1400" dirty="0">
              <a:solidFill>
                <a:schemeClr val="tx1"/>
              </a:solidFill>
              <a:latin typeface="Montserrat" panose="00000500000000000000" pitchFamily="2" charset="0"/>
              <a:cs typeface="Arial" panose="020B0604020202020204" pitchFamily="34" charset="0"/>
            </a:endParaRPr>
          </a:p>
          <a:p>
            <a:pPr marL="182563" indent="0" algn="just" eaLnBrk="0" hangingPunct="0">
              <a:spcBef>
                <a:spcPct val="0"/>
              </a:spcBef>
              <a:buNone/>
            </a:pPr>
            <a:endParaRPr lang="es-MX" sz="1400" dirty="0">
              <a:solidFill>
                <a:schemeClr val="tx1"/>
              </a:solidFill>
              <a:latin typeface="Montserrat" panose="00000500000000000000" pitchFamily="2" charset="0"/>
              <a:cs typeface="Arial" panose="020B0604020202020204" pitchFamily="34" charset="0"/>
            </a:endParaRPr>
          </a:p>
          <a:p>
            <a:pPr marL="182563" indent="0" algn="just" eaLnBrk="0" hangingPunct="0">
              <a:spcBef>
                <a:spcPct val="0"/>
              </a:spcBef>
              <a:buNone/>
            </a:pPr>
            <a:endParaRPr lang="es-MX" sz="1400" dirty="0">
              <a:solidFill>
                <a:schemeClr val="tx1"/>
              </a:solidFill>
              <a:latin typeface="Montserrat" panose="00000500000000000000" pitchFamily="2" charset="0"/>
              <a:cs typeface="Arial" panose="020B0604020202020204" pitchFamily="34" charset="0"/>
            </a:endParaRPr>
          </a:p>
          <a:p>
            <a:pPr algn="ctr" eaLnBrk="0" hangingPunct="0">
              <a:spcBef>
                <a:spcPct val="0"/>
              </a:spcBef>
              <a:buFontTx/>
              <a:buNone/>
            </a:pPr>
            <a:r>
              <a:rPr lang="es-MX" sz="1400" b="1" dirty="0">
                <a:solidFill>
                  <a:srgbClr val="9F2241"/>
                </a:solidFill>
                <a:effectLst>
                  <a:outerShdw blurRad="38100" dist="38100" dir="2700000" algn="tl">
                    <a:srgbClr val="000000">
                      <a:alpha val="43137"/>
                    </a:srgbClr>
                  </a:outerShdw>
                </a:effectLst>
                <a:latin typeface="Montserrat" panose="00000500000000000000" pitchFamily="2" charset="0"/>
                <a:cs typeface="Arial" panose="020B0604020202020204" pitchFamily="34" charset="0"/>
              </a:rPr>
              <a:t>SECCIÓN III</a:t>
            </a:r>
          </a:p>
          <a:p>
            <a:pPr algn="ctr" eaLnBrk="0" hangingPunct="0">
              <a:spcBef>
                <a:spcPct val="0"/>
              </a:spcBef>
              <a:buFontTx/>
              <a:buNone/>
            </a:pPr>
            <a:r>
              <a:rPr lang="es-MX" sz="1400" b="1" dirty="0">
                <a:solidFill>
                  <a:srgbClr val="9F2241"/>
                </a:solidFill>
                <a:effectLst>
                  <a:outerShdw blurRad="38100" dist="38100" dir="2700000" algn="tl">
                    <a:srgbClr val="000000">
                      <a:alpha val="43137"/>
                    </a:srgbClr>
                  </a:outerShdw>
                </a:effectLst>
                <a:latin typeface="Montserrat" panose="00000500000000000000" pitchFamily="2" charset="0"/>
                <a:cs typeface="Arial" panose="020B0604020202020204" pitchFamily="34" charset="0"/>
              </a:rPr>
              <a:t>DEL CLIMA Y CULTURA ORGANIZACIONAL</a:t>
            </a:r>
          </a:p>
          <a:p>
            <a:pPr algn="ctr" eaLnBrk="0" hangingPunct="0">
              <a:spcBef>
                <a:spcPct val="0"/>
              </a:spcBef>
              <a:buFontTx/>
              <a:buNone/>
            </a:pPr>
            <a:endParaRPr lang="es-MX" sz="1400" b="1" dirty="0">
              <a:solidFill>
                <a:schemeClr val="tx1"/>
              </a:solidFill>
              <a:effectLst>
                <a:outerShdw blurRad="38100" dist="38100" dir="2700000" algn="tl">
                  <a:srgbClr val="000000">
                    <a:alpha val="43137"/>
                  </a:srgbClr>
                </a:outerShdw>
              </a:effectLst>
              <a:latin typeface="Montserrat" panose="00000500000000000000" pitchFamily="2" charset="0"/>
              <a:cs typeface="Arial" panose="020B0604020202020204" pitchFamily="34" charset="0"/>
            </a:endParaRPr>
          </a:p>
          <a:p>
            <a:pPr marL="0" indent="0" algn="just" eaLnBrk="0" hangingPunct="0">
              <a:spcBef>
                <a:spcPct val="0"/>
              </a:spcBef>
              <a:buNone/>
            </a:pPr>
            <a:r>
              <a:rPr lang="es-MX" sz="1400" b="1" i="1" dirty="0">
                <a:solidFill>
                  <a:schemeClr val="tx1"/>
                </a:solidFill>
                <a:latin typeface="Montserrat" panose="00000500000000000000" pitchFamily="2" charset="0"/>
                <a:cs typeface="Arial" panose="020B0604020202020204" pitchFamily="34" charset="0"/>
              </a:rPr>
              <a:t>Numeral 59. </a:t>
            </a:r>
            <a:r>
              <a:rPr lang="es-MX" sz="1400" dirty="0">
                <a:solidFill>
                  <a:schemeClr val="tx1"/>
                </a:solidFill>
                <a:latin typeface="Montserrat" panose="00000500000000000000" pitchFamily="2" charset="0"/>
                <a:cs typeface="Arial" panose="020B0604020202020204" pitchFamily="34" charset="0"/>
              </a:rPr>
              <a:t>El clima y cultura organizacional, son el conjunto de factores que afectan positiva o negativamente el desempeño, la productividad, la calidad de los servicios y la imagen de la Institución y son resultado de las relaciones internas, actitudes, percepciones y conductas de los servidores públicos, retroalimentadas por las motivaciones personales, las prácticas al interior de la organización, el tipo de liderazgo, la evaluación y el reconocimiento de resultados.</a:t>
            </a:r>
          </a:p>
          <a:p>
            <a:pPr marL="0" indent="0" algn="just" eaLnBrk="0" hangingPunct="0">
              <a:spcBef>
                <a:spcPct val="0"/>
              </a:spcBef>
              <a:buNone/>
            </a:pPr>
            <a:endParaRPr lang="es-MX" sz="1400" dirty="0">
              <a:solidFill>
                <a:schemeClr val="tx1"/>
              </a:solidFill>
              <a:latin typeface="Montserrat" panose="00000500000000000000" pitchFamily="2" charset="0"/>
              <a:cs typeface="Arial" panose="020B0604020202020204" pitchFamily="34" charset="0"/>
            </a:endParaRPr>
          </a:p>
          <a:p>
            <a:pPr marL="0" indent="0" algn="just" eaLnBrk="0" hangingPunct="0">
              <a:spcBef>
                <a:spcPct val="0"/>
              </a:spcBef>
              <a:buNone/>
            </a:pPr>
            <a:r>
              <a:rPr lang="es-MX" sz="1400" b="1" dirty="0">
                <a:solidFill>
                  <a:schemeClr val="tx1"/>
                </a:solidFill>
                <a:latin typeface="Montserrat" panose="00000500000000000000" pitchFamily="2" charset="0"/>
                <a:cs typeface="Arial" panose="020B0604020202020204" pitchFamily="34" charset="0"/>
              </a:rPr>
              <a:t>Cuarto Objetivo </a:t>
            </a:r>
            <a:r>
              <a:rPr lang="es-MX" sz="1400" dirty="0">
                <a:solidFill>
                  <a:schemeClr val="tx1"/>
                </a:solidFill>
                <a:latin typeface="Montserrat" panose="00000500000000000000" pitchFamily="2" charset="0"/>
                <a:cs typeface="Arial" panose="020B0604020202020204" pitchFamily="34" charset="0"/>
              </a:rPr>
              <a:t>prioritario del Programa Nacional de Combate a la Corrupción e Impunidad y Mejora de la Gestión Pública 2019-2024</a:t>
            </a:r>
          </a:p>
          <a:p>
            <a:pPr marL="0" indent="0" algn="just" eaLnBrk="0" hangingPunct="0">
              <a:spcBef>
                <a:spcPct val="0"/>
              </a:spcBef>
              <a:buNone/>
            </a:pPr>
            <a:endParaRPr lang="es-MX" sz="1400" dirty="0">
              <a:solidFill>
                <a:schemeClr val="tx1"/>
              </a:solidFill>
              <a:latin typeface="Montserrat" panose="00000500000000000000" pitchFamily="2" charset="0"/>
              <a:cs typeface="Arial" panose="020B0604020202020204" pitchFamily="34" charset="0"/>
            </a:endParaRPr>
          </a:p>
          <a:p>
            <a:pPr marL="0" indent="0" algn="just" eaLnBrk="0" hangingPunct="0">
              <a:spcBef>
                <a:spcPct val="0"/>
              </a:spcBef>
              <a:buNone/>
            </a:pPr>
            <a:endParaRPr lang="es-MX" sz="1400" dirty="0">
              <a:solidFill>
                <a:schemeClr val="tx1"/>
              </a:solidFill>
              <a:latin typeface="Montserrat" panose="00000500000000000000" pitchFamily="2" charset="0"/>
              <a:cs typeface="Arial" panose="020B0604020202020204" pitchFamily="34" charset="0"/>
            </a:endParaRPr>
          </a:p>
          <a:p>
            <a:pPr marL="0" indent="0" algn="just" eaLnBrk="0" hangingPunct="0">
              <a:spcBef>
                <a:spcPct val="0"/>
              </a:spcBef>
              <a:buNone/>
            </a:pPr>
            <a:endParaRPr lang="es-MX" sz="2000" dirty="0">
              <a:solidFill>
                <a:schemeClr val="tx1"/>
              </a:solidFill>
              <a:latin typeface="Montserrat" panose="00000500000000000000" pitchFamily="2" charset="0"/>
            </a:endParaRPr>
          </a:p>
        </p:txBody>
      </p:sp>
      <p:pic>
        <p:nvPicPr>
          <p:cNvPr id="8194" name="Picture 2" descr="Normatividad - SISTEMA DE CALIDAD TURISMO LTDA">
            <a:extLst>
              <a:ext uri="{FF2B5EF4-FFF2-40B4-BE49-F238E27FC236}">
                <a16:creationId xmlns:a16="http://schemas.microsoft.com/office/drawing/2014/main" id="{F4EAE9B4-AC4D-2C01-C68F-2BDAD19E95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27373" y="1930329"/>
            <a:ext cx="3525155" cy="32740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218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CF5301DD-27F6-DCC7-5813-26ECD95642D9}"/>
              </a:ext>
            </a:extLst>
          </p:cNvPr>
          <p:cNvSpPr>
            <a:spLocks noGrp="1" noChangeArrowheads="1"/>
          </p:cNvSpPr>
          <p:nvPr>
            <p:ph type="title"/>
          </p:nvPr>
        </p:nvSpPr>
        <p:spPr>
          <a:xfrm>
            <a:off x="870800" y="715892"/>
            <a:ext cx="7886700" cy="288032"/>
          </a:xfrm>
        </p:spPr>
        <p:txBody>
          <a:bodyPr>
            <a:noAutofit/>
          </a:bodyPr>
          <a:lstStyle/>
          <a:p>
            <a:pPr algn="ctr"/>
            <a:r>
              <a:rPr lang="es-MX" sz="2800" b="1" dirty="0">
                <a:solidFill>
                  <a:srgbClr val="9F2241"/>
                </a:solidFill>
                <a:latin typeface="Rockwell Extra Bold" panose="02060903040505020403" pitchFamily="18" charset="0"/>
                <a:cs typeface="Arial" panose="020B0604020202020204" pitchFamily="34" charset="0"/>
              </a:rPr>
              <a:t>OBJETIVO</a:t>
            </a:r>
            <a:endParaRPr lang="es-ES" sz="2800" b="1" dirty="0">
              <a:solidFill>
                <a:srgbClr val="9F2241"/>
              </a:solidFill>
              <a:latin typeface="Rockwell Extra Bold" panose="02060903040505020403" pitchFamily="18" charset="0"/>
              <a:cs typeface="Arial" panose="020B0604020202020204" pitchFamily="34" charset="0"/>
            </a:endParaRPr>
          </a:p>
        </p:txBody>
      </p:sp>
      <p:sp>
        <p:nvSpPr>
          <p:cNvPr id="5" name="CuadroTexto 4">
            <a:extLst>
              <a:ext uri="{FF2B5EF4-FFF2-40B4-BE49-F238E27FC236}">
                <a16:creationId xmlns:a16="http://schemas.microsoft.com/office/drawing/2014/main" id="{3EF9817E-F3F0-AE5A-5E62-358084251548}"/>
              </a:ext>
            </a:extLst>
          </p:cNvPr>
          <p:cNvSpPr txBox="1"/>
          <p:nvPr/>
        </p:nvSpPr>
        <p:spPr>
          <a:xfrm>
            <a:off x="870800" y="1340794"/>
            <a:ext cx="3474777" cy="4801314"/>
          </a:xfrm>
          <a:prstGeom prst="rect">
            <a:avLst/>
          </a:prstGeom>
          <a:noFill/>
        </p:spPr>
        <p:txBody>
          <a:bodyPr wrap="square">
            <a:spAutoFit/>
          </a:bodyPr>
          <a:lstStyle/>
          <a:p>
            <a:pPr algn="just"/>
            <a:r>
              <a:rPr lang="es-MX" b="0" i="0" dirty="0">
                <a:solidFill>
                  <a:srgbClr val="2D2D2E"/>
                </a:solidFill>
                <a:effectLst/>
                <a:latin typeface="arial" panose="020B0604020202020204" pitchFamily="34" charset="0"/>
              </a:rPr>
              <a:t>Con la nueva función pública de la cuarta transformación, se retoma el mandato de mejorar el clima y cultura organizacional, pero con mayor énfasis en desarrollar los procesos de cambio que incidan en el combate a la corrupción, en garantizar la austeridad republicana, los derechos humanos, la igualdad de género, la inclusión y la pertenencia cultural, los cuales se concretarán en las nuevas Prácticas de Transformación a partir de los resultados de la ECCO 2022.</a:t>
            </a:r>
            <a:endParaRPr lang="es-MX" dirty="0"/>
          </a:p>
        </p:txBody>
      </p:sp>
      <p:pic>
        <p:nvPicPr>
          <p:cNvPr id="7170" name="Picture 2" descr="Imágenes de Objetivos Empresas | Vectores, fotos de stock y PSD gratuitos">
            <a:extLst>
              <a:ext uri="{FF2B5EF4-FFF2-40B4-BE49-F238E27FC236}">
                <a16:creationId xmlns:a16="http://schemas.microsoft.com/office/drawing/2014/main" id="{DC5BA53F-0A79-BE54-B8DA-DD63581AE6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1632005"/>
            <a:ext cx="4345575" cy="3593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97491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Que Es Clima Laboral En Una Empresa">
            <a:extLst>
              <a:ext uri="{FF2B5EF4-FFF2-40B4-BE49-F238E27FC236}">
                <a16:creationId xmlns:a16="http://schemas.microsoft.com/office/drawing/2014/main" id="{C740BDD1-8D82-0289-3D96-AC9B125DD2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6204" y="1486987"/>
            <a:ext cx="4753247" cy="4850673"/>
          </a:xfrm>
          <a:prstGeom prst="rect">
            <a:avLst/>
          </a:prstGeom>
          <a:noFill/>
          <a:extLst>
            <a:ext uri="{909E8E84-426E-40DD-AFC4-6F175D3DCCD1}">
              <a14:hiddenFill xmlns:a14="http://schemas.microsoft.com/office/drawing/2010/main">
                <a:solidFill>
                  <a:srgbClr val="FFFFFF"/>
                </a:solidFill>
              </a14:hiddenFill>
            </a:ext>
          </a:extLst>
        </p:spPr>
      </p:pic>
      <p:sp>
        <p:nvSpPr>
          <p:cNvPr id="4" name="Doble onda 3">
            <a:extLst>
              <a:ext uri="{FF2B5EF4-FFF2-40B4-BE49-F238E27FC236}">
                <a16:creationId xmlns:a16="http://schemas.microsoft.com/office/drawing/2014/main" id="{BB109316-448C-25A8-9B35-5939802B7788}"/>
              </a:ext>
            </a:extLst>
          </p:cNvPr>
          <p:cNvSpPr/>
          <p:nvPr/>
        </p:nvSpPr>
        <p:spPr>
          <a:xfrm>
            <a:off x="0" y="1968820"/>
            <a:ext cx="4868093" cy="3123136"/>
          </a:xfrm>
          <a:prstGeom prst="doubleWave">
            <a:avLst/>
          </a:prstGeom>
          <a:solidFill>
            <a:srgbClr val="235B4E"/>
          </a:solidFill>
          <a:scene3d>
            <a:camera prst="isometricRightU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78532" name="Rectangle 4"/>
          <p:cNvSpPr>
            <a:spLocks noGrp="1" noChangeArrowheads="1"/>
          </p:cNvSpPr>
          <p:nvPr>
            <p:ph type="title"/>
          </p:nvPr>
        </p:nvSpPr>
        <p:spPr>
          <a:xfrm>
            <a:off x="628650" y="771081"/>
            <a:ext cx="7886700" cy="288032"/>
          </a:xfrm>
        </p:spPr>
        <p:txBody>
          <a:bodyPr>
            <a:noAutofit/>
          </a:bodyPr>
          <a:lstStyle/>
          <a:p>
            <a:pPr algn="ctr"/>
            <a:r>
              <a:rPr lang="es-MX" sz="2800" b="1" dirty="0">
                <a:solidFill>
                  <a:srgbClr val="9F2241"/>
                </a:solidFill>
                <a:latin typeface="Rockwell Extra Bold" panose="02060903040505020403" pitchFamily="18" charset="0"/>
                <a:cs typeface="Arial" panose="020B0604020202020204" pitchFamily="34" charset="0"/>
              </a:rPr>
              <a:t>APLICACIÓN</a:t>
            </a:r>
            <a:endParaRPr lang="es-ES" sz="2800" b="1" dirty="0">
              <a:solidFill>
                <a:srgbClr val="9F2241"/>
              </a:solidFill>
              <a:latin typeface="Rockwell Extra Bold" panose="02060903040505020403" pitchFamily="18" charset="0"/>
              <a:cs typeface="Arial" panose="020B0604020202020204" pitchFamily="34" charset="0"/>
            </a:endParaRPr>
          </a:p>
        </p:txBody>
      </p:sp>
      <p:grpSp>
        <p:nvGrpSpPr>
          <p:cNvPr id="2" name="Diagram 2"/>
          <p:cNvGrpSpPr>
            <a:grpSpLocks noChangeAspect="1"/>
          </p:cNvGrpSpPr>
          <p:nvPr/>
        </p:nvGrpSpPr>
        <p:grpSpPr bwMode="auto">
          <a:xfrm>
            <a:off x="2452688" y="1484315"/>
            <a:ext cx="5391150" cy="6137275"/>
            <a:chOff x="789" y="-1477"/>
            <a:chExt cx="4320" cy="7283"/>
          </a:xfrm>
        </p:grpSpPr>
      </p:grpSp>
      <p:sp>
        <p:nvSpPr>
          <p:cNvPr id="6" name="Rectangle 4">
            <a:extLst>
              <a:ext uri="{FF2B5EF4-FFF2-40B4-BE49-F238E27FC236}">
                <a16:creationId xmlns:a16="http://schemas.microsoft.com/office/drawing/2014/main" id="{0819553E-9D79-597D-B204-74A5732D23FA}"/>
              </a:ext>
            </a:extLst>
          </p:cNvPr>
          <p:cNvSpPr txBox="1">
            <a:spLocks noChangeArrowheads="1"/>
          </p:cNvSpPr>
          <p:nvPr/>
        </p:nvSpPr>
        <p:spPr>
          <a:xfrm rot="20004519">
            <a:off x="-691808" y="1797732"/>
            <a:ext cx="6251706" cy="3465313"/>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4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es-MX" sz="4800" dirty="0">
                <a:solidFill>
                  <a:srgbClr val="BB9662"/>
                </a:solidFill>
                <a:effectLst>
                  <a:outerShdw blurRad="38100" dist="38100" dir="2700000" algn="tl">
                    <a:srgbClr val="000000">
                      <a:alpha val="43137"/>
                    </a:srgbClr>
                  </a:outerShdw>
                </a:effectLst>
                <a:latin typeface="Impact" panose="020B0806030902050204" pitchFamily="34" charset="0"/>
                <a:cs typeface="Arial" panose="020B0604020202020204" pitchFamily="34" charset="0"/>
              </a:rPr>
              <a:t>*DEL 17 AL 28 </a:t>
            </a:r>
          </a:p>
          <a:p>
            <a:pPr algn="ctr"/>
            <a:r>
              <a:rPr lang="es-MX" sz="4800" dirty="0">
                <a:solidFill>
                  <a:srgbClr val="BB9662"/>
                </a:solidFill>
                <a:effectLst>
                  <a:outerShdw blurRad="38100" dist="38100" dir="2700000" algn="tl">
                    <a:srgbClr val="000000">
                      <a:alpha val="43137"/>
                    </a:srgbClr>
                  </a:outerShdw>
                </a:effectLst>
                <a:latin typeface="Impact" panose="020B0806030902050204" pitchFamily="34" charset="0"/>
                <a:cs typeface="Arial" panose="020B0604020202020204" pitchFamily="34" charset="0"/>
              </a:rPr>
              <a:t>DE OCTUBRE*</a:t>
            </a:r>
            <a:endParaRPr lang="es-ES" sz="4800" dirty="0">
              <a:solidFill>
                <a:srgbClr val="BB9662"/>
              </a:solidFill>
              <a:effectLst>
                <a:outerShdw blurRad="38100" dist="38100" dir="2700000" algn="tl">
                  <a:srgbClr val="000000">
                    <a:alpha val="43137"/>
                  </a:srgbClr>
                </a:outerShdw>
              </a:effectLst>
              <a:latin typeface="Impact" panose="020B0806030902050204" pitchFamily="34" charset="0"/>
              <a:cs typeface="Arial" panose="020B0604020202020204" pitchFamily="34" charset="0"/>
            </a:endParaRPr>
          </a:p>
        </p:txBody>
      </p:sp>
    </p:spTree>
    <p:extLst>
      <p:ext uri="{BB962C8B-B14F-4D97-AF65-F5344CB8AC3E}">
        <p14:creationId xmlns:p14="http://schemas.microsoft.com/office/powerpoint/2010/main" val="36881920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2" name="Rectangle 4"/>
          <p:cNvSpPr>
            <a:spLocks noGrp="1" noChangeArrowheads="1"/>
          </p:cNvSpPr>
          <p:nvPr>
            <p:ph type="title"/>
          </p:nvPr>
        </p:nvSpPr>
        <p:spPr>
          <a:xfrm>
            <a:off x="870800" y="715892"/>
            <a:ext cx="7886700" cy="288032"/>
          </a:xfrm>
        </p:spPr>
        <p:txBody>
          <a:bodyPr>
            <a:noAutofit/>
          </a:bodyPr>
          <a:lstStyle/>
          <a:p>
            <a:pPr algn="ctr"/>
            <a:r>
              <a:rPr lang="es-MX" sz="2800" b="1" dirty="0">
                <a:solidFill>
                  <a:srgbClr val="9F2241"/>
                </a:solidFill>
                <a:latin typeface="Rockwell Extra Bold" panose="02060903040505020403" pitchFamily="18" charset="0"/>
                <a:cs typeface="Arial" panose="020B0604020202020204" pitchFamily="34" charset="0"/>
              </a:rPr>
              <a:t>PROCESO DE APLICACIÓN</a:t>
            </a:r>
            <a:endParaRPr lang="es-ES" sz="2800" b="1" dirty="0">
              <a:solidFill>
                <a:srgbClr val="9F2241"/>
              </a:solidFill>
              <a:latin typeface="Rockwell Extra Bold" panose="02060903040505020403" pitchFamily="18" charset="0"/>
              <a:cs typeface="Arial" panose="020B0604020202020204" pitchFamily="34" charset="0"/>
            </a:endParaRPr>
          </a:p>
        </p:txBody>
      </p:sp>
      <p:grpSp>
        <p:nvGrpSpPr>
          <p:cNvPr id="2" name="Diagram 2"/>
          <p:cNvGrpSpPr>
            <a:grpSpLocks noChangeAspect="1"/>
          </p:cNvGrpSpPr>
          <p:nvPr/>
        </p:nvGrpSpPr>
        <p:grpSpPr bwMode="auto">
          <a:xfrm>
            <a:off x="2452688" y="1484315"/>
            <a:ext cx="5391150" cy="6137275"/>
            <a:chOff x="789" y="-1477"/>
            <a:chExt cx="4320" cy="7283"/>
          </a:xfrm>
        </p:grpSpPr>
      </p:grpSp>
      <p:graphicFrame>
        <p:nvGraphicFramePr>
          <p:cNvPr id="6" name="Diagrama 5">
            <a:extLst>
              <a:ext uri="{FF2B5EF4-FFF2-40B4-BE49-F238E27FC236}">
                <a16:creationId xmlns:a16="http://schemas.microsoft.com/office/drawing/2014/main" id="{43895F2B-1258-46E0-B189-60735F389A25}"/>
              </a:ext>
            </a:extLst>
          </p:cNvPr>
          <p:cNvGraphicFramePr/>
          <p:nvPr>
            <p:extLst>
              <p:ext uri="{D42A27DB-BD31-4B8C-83A1-F6EECF244321}">
                <p14:modId xmlns:p14="http://schemas.microsoft.com/office/powerpoint/2010/main" val="2582547697"/>
              </p:ext>
            </p:extLst>
          </p:nvPr>
        </p:nvGraphicFramePr>
        <p:xfrm>
          <a:off x="618252" y="1306286"/>
          <a:ext cx="7746275" cy="48358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uadroTexto 2">
            <a:extLst>
              <a:ext uri="{FF2B5EF4-FFF2-40B4-BE49-F238E27FC236}">
                <a16:creationId xmlns:a16="http://schemas.microsoft.com/office/drawing/2014/main" id="{F6409B63-BAFC-7ED8-E030-B30D49876B43}"/>
              </a:ext>
            </a:extLst>
          </p:cNvPr>
          <p:cNvSpPr txBox="1"/>
          <p:nvPr/>
        </p:nvSpPr>
        <p:spPr>
          <a:xfrm>
            <a:off x="1371601" y="5182382"/>
            <a:ext cx="6308842" cy="584775"/>
          </a:xfrm>
          <a:prstGeom prst="rect">
            <a:avLst/>
          </a:prstGeom>
          <a:solidFill>
            <a:srgbClr val="235B4E"/>
          </a:solidFill>
        </p:spPr>
        <p:txBody>
          <a:bodyPr wrap="square" rtlCol="0">
            <a:spAutoFit/>
          </a:bodyPr>
          <a:lstStyle/>
          <a:p>
            <a:pPr algn="ctr"/>
            <a:r>
              <a:rPr lang="es-MX" sz="3200" dirty="0">
                <a:solidFill>
                  <a:srgbClr val="BB9662"/>
                </a:solidFill>
              </a:rPr>
              <a:t>Septiembre de 2022 a Enero de 2023</a:t>
            </a:r>
          </a:p>
        </p:txBody>
      </p:sp>
    </p:spTree>
    <p:extLst>
      <p:ext uri="{BB962C8B-B14F-4D97-AF65-F5344CB8AC3E}">
        <p14:creationId xmlns:p14="http://schemas.microsoft.com/office/powerpoint/2010/main" val="38991558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lima">
            <a:extLst>
              <a:ext uri="{FF2B5EF4-FFF2-40B4-BE49-F238E27FC236}">
                <a16:creationId xmlns:a16="http://schemas.microsoft.com/office/drawing/2014/main" id="{09EE5C27-0035-347F-1C82-FC746515470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503" t="690" r="32998" b="-690"/>
          <a:stretch/>
        </p:blipFill>
        <p:spPr bwMode="auto">
          <a:xfrm>
            <a:off x="3168912" y="2297009"/>
            <a:ext cx="2806176" cy="277177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Marcador de contenido 1"/>
          <p:cNvGraphicFramePr>
            <a:graphicFrameLocks noGrp="1"/>
          </p:cNvGraphicFramePr>
          <p:nvPr>
            <p:ph idx="1"/>
            <p:extLst>
              <p:ext uri="{D42A27DB-BD31-4B8C-83A1-F6EECF244321}">
                <p14:modId xmlns:p14="http://schemas.microsoft.com/office/powerpoint/2010/main" val="3503586976"/>
              </p:ext>
            </p:extLst>
          </p:nvPr>
        </p:nvGraphicFramePr>
        <p:xfrm>
          <a:off x="1611085" y="1076692"/>
          <a:ext cx="6339840" cy="54406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4"/>
          <p:cNvSpPr>
            <a:spLocks noGrp="1" noChangeArrowheads="1"/>
          </p:cNvSpPr>
          <p:nvPr>
            <p:ph type="title"/>
          </p:nvPr>
        </p:nvSpPr>
        <p:spPr>
          <a:xfrm>
            <a:off x="460375" y="340698"/>
            <a:ext cx="7705725" cy="484666"/>
          </a:xfrm>
        </p:spPr>
        <p:txBody>
          <a:bodyPr>
            <a:normAutofit/>
          </a:bodyPr>
          <a:lstStyle/>
          <a:p>
            <a:pPr algn="ctr"/>
            <a:r>
              <a:rPr lang="es-MX" sz="2800" b="1" dirty="0">
                <a:solidFill>
                  <a:srgbClr val="9F2241"/>
                </a:solidFill>
                <a:latin typeface="Rockwell Extra Bold" panose="02060903040505020403" pitchFamily="18" charset="0"/>
                <a:cs typeface="Arial" panose="020B0604020202020204" pitchFamily="34" charset="0"/>
              </a:rPr>
              <a:t>CARACTERÍSTICAS DE LA ECCO</a:t>
            </a:r>
            <a:endParaRPr lang="es-ES" sz="2800" b="1" dirty="0">
              <a:solidFill>
                <a:srgbClr val="9F2241"/>
              </a:solidFill>
              <a:latin typeface="Rockwell Extra Bold" panose="02060903040505020403" pitchFamily="18" charset="0"/>
              <a:cs typeface="Arial" panose="020B0604020202020204" pitchFamily="34" charset="0"/>
            </a:endParaRPr>
          </a:p>
        </p:txBody>
      </p:sp>
      <p:sp>
        <p:nvSpPr>
          <p:cNvPr id="9" name="AutoShape 2" descr="https://encrypted-tbn2.gstatic.com/images?q=tbn:ANd9GcRlnekZQwjK9fFgLF9v4Fa97HExi4MPiuGXR6VFrq_v8AT8Zy4cr1sNrw"/>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2" name="AutoShape 10" descr="https://encrypted-tbn3.gstatic.com/images?q=tbn:ANd9GcSDQAAmLpmpX_pr0AbSKQVl1aAYx8P48oTG1gWEJ5LzfjKtG73czA"/>
          <p:cNvSpPr>
            <a:spLocks noChangeAspect="1" noChangeArrowheads="1"/>
          </p:cNvSpPr>
          <p:nvPr/>
        </p:nvSpPr>
        <p:spPr bwMode="auto">
          <a:xfrm>
            <a:off x="6039606" y="1556794"/>
            <a:ext cx="1368152" cy="148043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5" name="CuadroTexto 4">
            <a:extLst>
              <a:ext uri="{FF2B5EF4-FFF2-40B4-BE49-F238E27FC236}">
                <a16:creationId xmlns:a16="http://schemas.microsoft.com/office/drawing/2014/main" id="{F003B96D-937F-4446-A826-32F970BD6B95}"/>
              </a:ext>
            </a:extLst>
          </p:cNvPr>
          <p:cNvSpPr txBox="1"/>
          <p:nvPr/>
        </p:nvSpPr>
        <p:spPr>
          <a:xfrm>
            <a:off x="6723682" y="4568386"/>
            <a:ext cx="2329332" cy="738664"/>
          </a:xfrm>
          <a:prstGeom prst="rect">
            <a:avLst/>
          </a:prstGeom>
          <a:noFill/>
        </p:spPr>
        <p:txBody>
          <a:bodyPr wrap="square" rtlCol="0">
            <a:spAutoFit/>
          </a:bodyPr>
          <a:lstStyle/>
          <a:p>
            <a:r>
              <a:rPr lang="es-ES" sz="1400" dirty="0">
                <a:effectLst/>
                <a:latin typeface="Jumble" panose="02000503000000020004" pitchFamily="2" charset="0"/>
                <a:ea typeface="Calibri" panose="020F0502020204030204" pitchFamily="34" charset="0"/>
                <a:cs typeface="Times New Roman" panose="02020603050405020304" pitchFamily="18" charset="0"/>
              </a:rPr>
              <a:t>Dirigida a todas las personas servidoras públicas.</a:t>
            </a:r>
            <a:endParaRPr lang="es-MX" sz="2400" dirty="0">
              <a:latin typeface="Jumble" panose="02000503000000020004" pitchFamily="2" charset="0"/>
            </a:endParaRPr>
          </a:p>
        </p:txBody>
      </p:sp>
      <p:sp>
        <p:nvSpPr>
          <p:cNvPr id="6" name="CuadroTexto 5">
            <a:extLst>
              <a:ext uri="{FF2B5EF4-FFF2-40B4-BE49-F238E27FC236}">
                <a16:creationId xmlns:a16="http://schemas.microsoft.com/office/drawing/2014/main" id="{4CA15402-69DA-4099-8D21-1C60C8C09674}"/>
              </a:ext>
            </a:extLst>
          </p:cNvPr>
          <p:cNvSpPr txBox="1"/>
          <p:nvPr/>
        </p:nvSpPr>
        <p:spPr>
          <a:xfrm>
            <a:off x="5936984" y="1351472"/>
            <a:ext cx="2690037" cy="1200329"/>
          </a:xfrm>
          <a:prstGeom prst="rect">
            <a:avLst/>
          </a:prstGeom>
          <a:noFill/>
        </p:spPr>
        <p:txBody>
          <a:bodyPr wrap="square" rtlCol="0">
            <a:spAutoFit/>
          </a:bodyPr>
          <a:lstStyle/>
          <a:p>
            <a:pPr algn="just"/>
            <a:r>
              <a:rPr lang="es-MX" sz="1200" b="1" dirty="0">
                <a:latin typeface="Verdana Pro Cond" panose="020B0606030504040204" pitchFamily="34" charset="0"/>
                <a:cs typeface="Mongolian Baiti" panose="03000500000000000000" pitchFamily="66" charset="0"/>
              </a:rPr>
              <a:t>No se solicitan datos de identificación al participante ni existe una investigación o vinculación de la IP o número de identificación del dispositivo desde el cual se contesta.</a:t>
            </a:r>
          </a:p>
        </p:txBody>
      </p:sp>
      <p:sp>
        <p:nvSpPr>
          <p:cNvPr id="4" name="CuadroTexto 3">
            <a:extLst>
              <a:ext uri="{FF2B5EF4-FFF2-40B4-BE49-F238E27FC236}">
                <a16:creationId xmlns:a16="http://schemas.microsoft.com/office/drawing/2014/main" id="{B56CF579-0784-E2FF-55F1-5A2AE3CF48C6}"/>
              </a:ext>
            </a:extLst>
          </p:cNvPr>
          <p:cNvSpPr txBox="1"/>
          <p:nvPr/>
        </p:nvSpPr>
        <p:spPr>
          <a:xfrm>
            <a:off x="297904" y="4484008"/>
            <a:ext cx="3103206" cy="1169551"/>
          </a:xfrm>
          <a:prstGeom prst="rect">
            <a:avLst/>
          </a:prstGeom>
          <a:noFill/>
        </p:spPr>
        <p:txBody>
          <a:bodyPr wrap="square">
            <a:spAutoFit/>
          </a:bodyPr>
          <a:lstStyle/>
          <a:p>
            <a:pPr algn="just"/>
            <a:r>
              <a:rPr lang="es-MX" sz="1400" b="0" i="0" dirty="0">
                <a:solidFill>
                  <a:srgbClr val="2D2D2E"/>
                </a:solidFill>
                <a:effectLst/>
                <a:latin typeface="Jumble" panose="02000503000000020004" pitchFamily="2" charset="0"/>
              </a:rPr>
              <a:t>La ECCO 2022 es una encuesta de percepción, que se contesta de manera anónima, desde cualquier equipo de cómputo o dispositivo móvil con conexión a internet.</a:t>
            </a:r>
            <a:endParaRPr lang="es-MX" sz="1400" dirty="0">
              <a:latin typeface="Jumble" panose="02000503000000020004" pitchFamily="2" charset="0"/>
            </a:endParaRPr>
          </a:p>
        </p:txBody>
      </p:sp>
      <p:sp>
        <p:nvSpPr>
          <p:cNvPr id="3" name="CuadroTexto 2">
            <a:extLst>
              <a:ext uri="{FF2B5EF4-FFF2-40B4-BE49-F238E27FC236}">
                <a16:creationId xmlns:a16="http://schemas.microsoft.com/office/drawing/2014/main" id="{D009F5F8-BDCF-D86F-A28D-B22227FC75AC}"/>
              </a:ext>
            </a:extLst>
          </p:cNvPr>
          <p:cNvSpPr txBox="1"/>
          <p:nvPr/>
        </p:nvSpPr>
        <p:spPr>
          <a:xfrm>
            <a:off x="5795062" y="5792474"/>
            <a:ext cx="1496534" cy="523220"/>
          </a:xfrm>
          <a:prstGeom prst="rect">
            <a:avLst/>
          </a:prstGeom>
          <a:noFill/>
        </p:spPr>
        <p:txBody>
          <a:bodyPr wrap="square" rtlCol="0">
            <a:spAutoFit/>
          </a:bodyPr>
          <a:lstStyle/>
          <a:p>
            <a:r>
              <a:rPr lang="es-ES" sz="1400" dirty="0">
                <a:effectLst/>
                <a:latin typeface="Jumble" panose="02000503000000020004" pitchFamily="2" charset="0"/>
                <a:ea typeface="Calibri" panose="020F0502020204030204" pitchFamily="34" charset="0"/>
                <a:cs typeface="Times New Roman" panose="02020603050405020304" pitchFamily="18" charset="0"/>
              </a:rPr>
              <a:t>22 minutos en </a:t>
            </a:r>
          </a:p>
          <a:p>
            <a:r>
              <a:rPr lang="es-ES" sz="1400" dirty="0">
                <a:effectLst/>
                <a:latin typeface="Jumble" panose="02000503000000020004" pitchFamily="2" charset="0"/>
                <a:ea typeface="Calibri" panose="020F0502020204030204" pitchFamily="34" charset="0"/>
                <a:cs typeface="Times New Roman" panose="02020603050405020304" pitchFamily="18" charset="0"/>
              </a:rPr>
              <a:t>promedio</a:t>
            </a:r>
            <a:endParaRPr lang="es-MX" sz="2400" dirty="0">
              <a:latin typeface="Jumble" panose="02000503000000020004" pitchFamily="2" charset="0"/>
            </a:endParaRPr>
          </a:p>
        </p:txBody>
      </p:sp>
      <p:sp>
        <p:nvSpPr>
          <p:cNvPr id="7" name="CuadroTexto 6">
            <a:extLst>
              <a:ext uri="{FF2B5EF4-FFF2-40B4-BE49-F238E27FC236}">
                <a16:creationId xmlns:a16="http://schemas.microsoft.com/office/drawing/2014/main" id="{AC19E3C6-8D66-3447-391A-4B2A3DCD34AD}"/>
              </a:ext>
            </a:extLst>
          </p:cNvPr>
          <p:cNvSpPr txBox="1"/>
          <p:nvPr/>
        </p:nvSpPr>
        <p:spPr>
          <a:xfrm>
            <a:off x="446419" y="1076692"/>
            <a:ext cx="2806176" cy="1323439"/>
          </a:xfrm>
          <a:prstGeom prst="rect">
            <a:avLst/>
          </a:prstGeom>
          <a:noFill/>
        </p:spPr>
        <p:txBody>
          <a:bodyPr wrap="square" rtlCol="0">
            <a:spAutoFit/>
          </a:bodyPr>
          <a:lstStyle/>
          <a:p>
            <a:r>
              <a:rPr lang="es-ES" sz="2000" dirty="0">
                <a:effectLst/>
                <a:latin typeface="Impact" panose="020B0806030902050204" pitchFamily="34" charset="0"/>
                <a:ea typeface="Calibri" panose="020F0502020204030204" pitchFamily="34" charset="0"/>
                <a:cs typeface="Times New Roman" panose="02020603050405020304" pitchFamily="18" charset="0"/>
              </a:rPr>
              <a:t>Un solo instrumento</a:t>
            </a:r>
          </a:p>
          <a:p>
            <a:r>
              <a:rPr lang="es-ES" sz="2000" dirty="0">
                <a:solidFill>
                  <a:srgbClr val="9F2241"/>
                </a:solidFill>
                <a:latin typeface="Impact" panose="020B0806030902050204" pitchFamily="34" charset="0"/>
                <a:cs typeface="Times New Roman" panose="02020603050405020304" pitchFamily="18" charset="0"/>
              </a:rPr>
              <a:t>9</a:t>
            </a:r>
            <a:r>
              <a:rPr lang="es-ES" sz="2000" dirty="0">
                <a:latin typeface="Impact" panose="020B0806030902050204" pitchFamily="34" charset="0"/>
                <a:cs typeface="Times New Roman" panose="02020603050405020304" pitchFamily="18" charset="0"/>
              </a:rPr>
              <a:t>	Cuadrantes</a:t>
            </a:r>
          </a:p>
          <a:p>
            <a:r>
              <a:rPr lang="es-ES" sz="2000" dirty="0">
                <a:solidFill>
                  <a:srgbClr val="9F2241"/>
                </a:solidFill>
                <a:latin typeface="Impact" panose="020B0806030902050204" pitchFamily="34" charset="0"/>
                <a:cs typeface="Times New Roman" panose="02020603050405020304" pitchFamily="18" charset="0"/>
              </a:rPr>
              <a:t>18</a:t>
            </a:r>
            <a:r>
              <a:rPr lang="es-ES" sz="2000" dirty="0">
                <a:latin typeface="Impact" panose="020B0806030902050204" pitchFamily="34" charset="0"/>
                <a:cs typeface="Times New Roman" panose="02020603050405020304" pitchFamily="18" charset="0"/>
              </a:rPr>
              <a:t>	 Factores</a:t>
            </a:r>
          </a:p>
          <a:p>
            <a:r>
              <a:rPr lang="es-ES" sz="2000" dirty="0">
                <a:solidFill>
                  <a:srgbClr val="9F2241"/>
                </a:solidFill>
                <a:latin typeface="Impact" panose="020B0806030902050204" pitchFamily="34" charset="0"/>
                <a:cs typeface="Times New Roman" panose="02020603050405020304" pitchFamily="18" charset="0"/>
              </a:rPr>
              <a:t>90</a:t>
            </a:r>
            <a:r>
              <a:rPr lang="es-ES" sz="2000" dirty="0">
                <a:latin typeface="Impact" panose="020B0806030902050204" pitchFamily="34" charset="0"/>
                <a:cs typeface="Times New Roman" panose="02020603050405020304" pitchFamily="18" charset="0"/>
              </a:rPr>
              <a:t>	 Reactivos</a:t>
            </a:r>
            <a:endParaRPr lang="es-MX" sz="2000" dirty="0">
              <a:latin typeface="Impact" panose="020B0806030902050204" pitchFamily="34" charset="0"/>
            </a:endParaRPr>
          </a:p>
        </p:txBody>
      </p:sp>
    </p:spTree>
    <p:extLst>
      <p:ext uri="{BB962C8B-B14F-4D97-AF65-F5344CB8AC3E}">
        <p14:creationId xmlns:p14="http://schemas.microsoft.com/office/powerpoint/2010/main" val="772857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ómo mantener un buen clima laboral en tiempos de pandemia? « THALESCORP">
            <a:extLst>
              <a:ext uri="{FF2B5EF4-FFF2-40B4-BE49-F238E27FC236}">
                <a16:creationId xmlns:a16="http://schemas.microsoft.com/office/drawing/2014/main" id="{0AA7E8D7-6179-3AE2-03C8-92E77AB966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3657" y="1056513"/>
            <a:ext cx="4598127" cy="4148001"/>
          </a:xfrm>
          <a:prstGeom prst="rect">
            <a:avLst/>
          </a:prstGeom>
          <a:noFill/>
          <a:extLst>
            <a:ext uri="{909E8E84-426E-40DD-AFC4-6F175D3DCCD1}">
              <a14:hiddenFill xmlns:a14="http://schemas.microsoft.com/office/drawing/2010/main">
                <a:solidFill>
                  <a:srgbClr val="FFFFFF"/>
                </a:solidFill>
              </a14:hiddenFill>
            </a:ext>
          </a:extLst>
        </p:spPr>
      </p:pic>
      <p:sp>
        <p:nvSpPr>
          <p:cNvPr id="2" name="Flecha: a la derecha 1">
            <a:extLst>
              <a:ext uri="{FF2B5EF4-FFF2-40B4-BE49-F238E27FC236}">
                <a16:creationId xmlns:a16="http://schemas.microsoft.com/office/drawing/2014/main" id="{9E6A4AD3-19A2-CB84-4F5A-97F2717965BB}"/>
              </a:ext>
            </a:extLst>
          </p:cNvPr>
          <p:cNvSpPr/>
          <p:nvPr/>
        </p:nvSpPr>
        <p:spPr>
          <a:xfrm>
            <a:off x="895010" y="4777573"/>
            <a:ext cx="6103778" cy="1635177"/>
          </a:xfrm>
          <a:prstGeom prst="rightArrow">
            <a:avLst/>
          </a:prstGeom>
          <a:solidFill>
            <a:srgbClr val="235B4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Rectangle 4"/>
          <p:cNvSpPr>
            <a:spLocks noGrp="1" noChangeArrowheads="1"/>
          </p:cNvSpPr>
          <p:nvPr>
            <p:ph type="title"/>
          </p:nvPr>
        </p:nvSpPr>
        <p:spPr>
          <a:xfrm>
            <a:off x="686594" y="800932"/>
            <a:ext cx="7917808" cy="380711"/>
          </a:xfrm>
        </p:spPr>
        <p:txBody>
          <a:bodyPr>
            <a:noAutofit/>
          </a:bodyPr>
          <a:lstStyle/>
          <a:p>
            <a:pPr algn="ctr"/>
            <a:r>
              <a:rPr lang="es-MX" sz="2800" b="1" dirty="0">
                <a:solidFill>
                  <a:srgbClr val="9F2241"/>
                </a:solidFill>
                <a:latin typeface="Rockwell Extra Bold" panose="02060903040505020403" pitchFamily="18" charset="0"/>
                <a:cs typeface="Arial" panose="020B0604020202020204" pitchFamily="34" charset="0"/>
              </a:rPr>
              <a:t>SERVIDORES PÚBLICOS PARTICIPANTES</a:t>
            </a:r>
            <a:endParaRPr lang="es-ES" sz="2800" b="1" dirty="0">
              <a:solidFill>
                <a:srgbClr val="9F2241"/>
              </a:solidFill>
              <a:latin typeface="Rockwell Extra Bold" panose="02060903040505020403" pitchFamily="18" charset="0"/>
              <a:cs typeface="Arial" panose="020B0604020202020204" pitchFamily="34" charset="0"/>
            </a:endParaRPr>
          </a:p>
        </p:txBody>
      </p:sp>
      <p:sp>
        <p:nvSpPr>
          <p:cNvPr id="9" name="AutoShape 2" descr="https://encrypted-tbn2.gstatic.com/images?q=tbn:ANd9GcRlnekZQwjK9fFgLF9v4Fa97HExi4MPiuGXR6VFrq_v8AT8Zy4cr1sNrw"/>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2" name="AutoShape 10" descr="https://encrypted-tbn3.gstatic.com/images?q=tbn:ANd9GcSDQAAmLpmpX_pr0AbSKQVl1aAYx8P48oTG1gWEJ5LzfjKtG73czA"/>
          <p:cNvSpPr>
            <a:spLocks noChangeAspect="1" noChangeArrowheads="1"/>
          </p:cNvSpPr>
          <p:nvPr/>
        </p:nvSpPr>
        <p:spPr bwMode="auto">
          <a:xfrm>
            <a:off x="6039606" y="1556794"/>
            <a:ext cx="1368152" cy="148043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3" name="Text Box 12"/>
          <p:cNvSpPr txBox="1">
            <a:spLocks noChangeArrowheads="1"/>
          </p:cNvSpPr>
          <p:nvPr/>
        </p:nvSpPr>
        <p:spPr bwMode="auto">
          <a:xfrm>
            <a:off x="1051126" y="2353378"/>
            <a:ext cx="3420861" cy="1554272"/>
          </a:xfrm>
          <a:prstGeom prst="rect">
            <a:avLst/>
          </a:prstGeom>
          <a:noFill/>
          <a:ln w="9525">
            <a:noFill/>
            <a:miter lim="800000"/>
            <a:headEnd/>
            <a:tailEnd/>
          </a:ln>
        </p:spPr>
        <p:txBody>
          <a:bodyPr wrap="square">
            <a:prstTxWarp prst="textNoShape">
              <a:avLst/>
            </a:prstTxWarp>
            <a:spAutoFit/>
          </a:bodyPr>
          <a:lstStyle/>
          <a:p>
            <a:pPr algn="just">
              <a:spcBef>
                <a:spcPct val="50000"/>
              </a:spcBef>
            </a:pPr>
            <a:r>
              <a:rPr lang="es-MX" i="1" dirty="0">
                <a:latin typeface="Montserrat Alternates Black" panose="00000A00000000000000" pitchFamily="50" charset="0"/>
                <a:cs typeface="Arial" panose="020B0604020202020204" pitchFamily="34" charset="0"/>
              </a:rPr>
              <a:t>Podrán participar:</a:t>
            </a:r>
          </a:p>
          <a:p>
            <a:pPr marL="342900" indent="-342900" algn="just">
              <a:spcBef>
                <a:spcPct val="50000"/>
              </a:spcBef>
              <a:buClr>
                <a:srgbClr val="9F2241"/>
              </a:buClr>
              <a:buFont typeface="Wingdings" panose="05000000000000000000" pitchFamily="2" charset="2"/>
              <a:buChar char="q"/>
            </a:pPr>
            <a:r>
              <a:rPr lang="es-MX" sz="1400" dirty="0">
                <a:latin typeface="Montserrat" panose="00000500000000000000" pitchFamily="2" charset="0"/>
                <a:cs typeface="Arial" panose="020B0604020202020204" pitchFamily="34" charset="0"/>
              </a:rPr>
              <a:t>Servidores Públicos Operativos de Base y Confianza.</a:t>
            </a:r>
          </a:p>
          <a:p>
            <a:pPr marL="342900" indent="-342900" algn="just">
              <a:spcBef>
                <a:spcPct val="50000"/>
              </a:spcBef>
              <a:buClr>
                <a:srgbClr val="9F2241"/>
              </a:buClr>
              <a:buFont typeface="Wingdings" panose="05000000000000000000" pitchFamily="2" charset="2"/>
              <a:buChar char="q"/>
            </a:pPr>
            <a:r>
              <a:rPr lang="es-MX" sz="1400" dirty="0">
                <a:latin typeface="Montserrat" panose="00000500000000000000" pitchFamily="2" charset="0"/>
                <a:cs typeface="Arial" panose="020B0604020202020204" pitchFamily="34" charset="0"/>
              </a:rPr>
              <a:t>Servidores Públicos de Carrera.</a:t>
            </a:r>
          </a:p>
          <a:p>
            <a:pPr marL="342900" indent="-342900" algn="just">
              <a:spcBef>
                <a:spcPct val="50000"/>
              </a:spcBef>
              <a:buClr>
                <a:srgbClr val="9F2241"/>
              </a:buClr>
              <a:buFont typeface="Wingdings" panose="05000000000000000000" pitchFamily="2" charset="2"/>
              <a:buChar char="q"/>
            </a:pPr>
            <a:r>
              <a:rPr lang="es-MX" sz="1400" dirty="0">
                <a:latin typeface="Montserrat" panose="00000500000000000000" pitchFamily="2" charset="0"/>
                <a:cs typeface="Arial" panose="020B0604020202020204" pitchFamily="34" charset="0"/>
              </a:rPr>
              <a:t>Servidores Públicos Eventuales. </a:t>
            </a:r>
            <a:endParaRPr lang="es-MX" sz="1100" dirty="0">
              <a:latin typeface="Montserrat" panose="00000500000000000000" pitchFamily="2" charset="0"/>
              <a:cs typeface="Arial" pitchFamily="34" charset="0"/>
            </a:endParaRPr>
          </a:p>
        </p:txBody>
      </p:sp>
      <p:sp>
        <p:nvSpPr>
          <p:cNvPr id="14" name="Rectangle 4"/>
          <p:cNvSpPr txBox="1">
            <a:spLocks noChangeArrowheads="1"/>
          </p:cNvSpPr>
          <p:nvPr/>
        </p:nvSpPr>
        <p:spPr>
          <a:xfrm>
            <a:off x="646866" y="5397341"/>
            <a:ext cx="5392740" cy="484666"/>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4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es-MX" sz="2400" dirty="0">
                <a:solidFill>
                  <a:srgbClr val="BB9662"/>
                </a:solidFill>
                <a:effectLst>
                  <a:outerShdw blurRad="38100" dist="38100" dir="2700000" algn="tl">
                    <a:srgbClr val="000000">
                      <a:alpha val="43137"/>
                    </a:srgbClr>
                  </a:outerShdw>
                </a:effectLst>
                <a:latin typeface="Impact" panose="020B0806030902050204" pitchFamily="34" charset="0"/>
                <a:cs typeface="Arial" panose="020B0604020202020204" pitchFamily="34" charset="0"/>
              </a:rPr>
              <a:t>*NO APLICA PERSONAL </a:t>
            </a:r>
          </a:p>
          <a:p>
            <a:pPr algn="ctr"/>
            <a:r>
              <a:rPr lang="es-MX" sz="2400" dirty="0">
                <a:solidFill>
                  <a:srgbClr val="BB9662"/>
                </a:solidFill>
                <a:effectLst>
                  <a:outerShdw blurRad="38100" dist="38100" dir="2700000" algn="tl">
                    <a:srgbClr val="000000">
                      <a:alpha val="43137"/>
                    </a:srgbClr>
                  </a:outerShdw>
                </a:effectLst>
                <a:latin typeface="Impact" panose="020B0806030902050204" pitchFamily="34" charset="0"/>
                <a:cs typeface="Arial" panose="020B0604020202020204" pitchFamily="34" charset="0"/>
              </a:rPr>
              <a:t>DE HONORÁRIOS*</a:t>
            </a:r>
            <a:endParaRPr lang="es-ES" sz="2400" dirty="0">
              <a:solidFill>
                <a:srgbClr val="BB9662"/>
              </a:solidFill>
              <a:effectLst>
                <a:outerShdw blurRad="38100" dist="38100" dir="2700000" algn="tl">
                  <a:srgbClr val="000000">
                    <a:alpha val="43137"/>
                  </a:srgbClr>
                </a:outerShdw>
              </a:effectLst>
              <a:latin typeface="Impact" panose="020B0806030902050204" pitchFamily="34" charset="0"/>
              <a:cs typeface="Arial" panose="020B0604020202020204" pitchFamily="34" charset="0"/>
            </a:endParaRPr>
          </a:p>
        </p:txBody>
      </p:sp>
    </p:spTree>
    <p:extLst>
      <p:ext uri="{BB962C8B-B14F-4D97-AF65-F5344CB8AC3E}">
        <p14:creationId xmlns:p14="http://schemas.microsoft.com/office/powerpoint/2010/main" val="372353309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235,892 Clima Laboral Imágenes y Fotos - 123RF">
            <a:extLst>
              <a:ext uri="{FF2B5EF4-FFF2-40B4-BE49-F238E27FC236}">
                <a16:creationId xmlns:a16="http://schemas.microsoft.com/office/drawing/2014/main" id="{D23E8ACB-C745-2CBA-AE2E-066BA4928093}"/>
              </a:ext>
            </a:extLst>
          </p:cNvPr>
          <p:cNvPicPr>
            <a:picLocks noChangeAspect="1" noChangeArrowheads="1"/>
          </p:cNvPicPr>
          <p:nvPr/>
        </p:nvPicPr>
        <p:blipFill>
          <a:blip r:embed="rId2">
            <a:clrChange>
              <a:clrFrom>
                <a:srgbClr val="F6F6F8"/>
              </a:clrFrom>
              <a:clrTo>
                <a:srgbClr val="F6F6F8">
                  <a:alpha val="0"/>
                </a:srgbClr>
              </a:clrTo>
            </a:clrChange>
            <a:extLst>
              <a:ext uri="{28A0092B-C50C-407E-A947-70E740481C1C}">
                <a14:useLocalDpi xmlns:a14="http://schemas.microsoft.com/office/drawing/2010/main" val="0"/>
              </a:ext>
            </a:extLst>
          </a:blip>
          <a:srcRect/>
          <a:stretch>
            <a:fillRect/>
          </a:stretch>
        </p:blipFill>
        <p:spPr bwMode="auto">
          <a:xfrm>
            <a:off x="5623846" y="2345635"/>
            <a:ext cx="3334624" cy="3112557"/>
          </a:xfrm>
          <a:prstGeom prst="rect">
            <a:avLst/>
          </a:prstGeom>
          <a:noFill/>
          <a:extLst>
            <a:ext uri="{909E8E84-426E-40DD-AFC4-6F175D3DCCD1}">
              <a14:hiddenFill xmlns:a14="http://schemas.microsoft.com/office/drawing/2010/main">
                <a:solidFill>
                  <a:srgbClr val="FFFFFF"/>
                </a:solidFill>
              </a14:hiddenFill>
            </a:ext>
          </a:extLst>
        </p:spPr>
      </p:pic>
      <p:sp>
        <p:nvSpPr>
          <p:cNvPr id="293892" name="Rectangle 4"/>
          <p:cNvSpPr>
            <a:spLocks noGrp="1" noChangeArrowheads="1"/>
          </p:cNvSpPr>
          <p:nvPr>
            <p:ph type="title"/>
          </p:nvPr>
        </p:nvSpPr>
        <p:spPr>
          <a:xfrm>
            <a:off x="817414" y="949234"/>
            <a:ext cx="7705725" cy="809519"/>
          </a:xfrm>
        </p:spPr>
        <p:txBody>
          <a:bodyPr>
            <a:noAutofit/>
          </a:bodyPr>
          <a:lstStyle/>
          <a:p>
            <a:pPr lvl="0" algn="ctr"/>
            <a:r>
              <a:rPr lang="es-MX" sz="2800" b="1" dirty="0">
                <a:solidFill>
                  <a:srgbClr val="9F2241"/>
                </a:solidFill>
                <a:latin typeface="Rockwell Extra Bold" panose="02060903040505020403" pitchFamily="18" charset="0"/>
                <a:cs typeface="Arial" panose="020B0604020202020204" pitchFamily="34" charset="0"/>
              </a:rPr>
              <a:t>ESTRATEGIAS DE PROMÓCIÓN Y DIFUSIÓN</a:t>
            </a:r>
            <a:endParaRPr lang="es-ES" sz="2800" b="1" dirty="0">
              <a:solidFill>
                <a:srgbClr val="9F2241"/>
              </a:solidFill>
              <a:latin typeface="Rockwell Extra Bold" panose="02060903040505020403" pitchFamily="18" charset="0"/>
            </a:endParaRPr>
          </a:p>
        </p:txBody>
      </p:sp>
      <p:grpSp>
        <p:nvGrpSpPr>
          <p:cNvPr id="2" name="Diagram 2"/>
          <p:cNvGrpSpPr>
            <a:grpSpLocks noChangeAspect="1"/>
          </p:cNvGrpSpPr>
          <p:nvPr/>
        </p:nvGrpSpPr>
        <p:grpSpPr bwMode="auto">
          <a:xfrm>
            <a:off x="2452688" y="1484315"/>
            <a:ext cx="5391150" cy="6137275"/>
            <a:chOff x="789" y="-1477"/>
            <a:chExt cx="4320" cy="7283"/>
          </a:xfrm>
        </p:grpSpPr>
      </p:grpSp>
      <p:sp>
        <p:nvSpPr>
          <p:cNvPr id="14" name="Rectangle 3"/>
          <p:cNvSpPr txBox="1">
            <a:spLocks noChangeArrowheads="1"/>
          </p:cNvSpPr>
          <p:nvPr/>
        </p:nvSpPr>
        <p:spPr>
          <a:xfrm>
            <a:off x="477781" y="1687755"/>
            <a:ext cx="4973786" cy="4782714"/>
          </a:xfrm>
          <a:prstGeom prst="rect">
            <a:avLst/>
          </a:prstGeom>
        </p:spPr>
        <p:txBody>
          <a:bodyPr vert="horz" lIns="91440" tIns="45720" rIns="91440" bIns="45720" rtlCol="0">
            <a:noAutofit/>
          </a:bodyPr>
          <a:lstStyle/>
          <a:p>
            <a:pPr marL="355600" indent="-355600" algn="just">
              <a:lnSpc>
                <a:spcPct val="150000"/>
              </a:lnSpc>
              <a:spcBef>
                <a:spcPct val="20000"/>
              </a:spcBef>
              <a:buClr>
                <a:srgbClr val="235B4E"/>
              </a:buClr>
              <a:buSzPct val="150000"/>
              <a:buFont typeface="Wingdings" panose="05000000000000000000" pitchFamily="2" charset="2"/>
              <a:buChar char="v"/>
              <a:defRPr/>
            </a:pPr>
            <a:r>
              <a:rPr lang="es-MX" sz="1400" dirty="0">
                <a:latin typeface="Montserrat" panose="00000500000000000000" pitchFamily="2" charset="0"/>
                <a:cs typeface="Arial" panose="020B0604020202020204" pitchFamily="34" charset="0"/>
              </a:rPr>
              <a:t>Comunicado del Director de Planeación y Desarrollo del Capital Humano sobre la aplicación de la ECCO 2022.</a:t>
            </a:r>
          </a:p>
          <a:p>
            <a:pPr marL="355600" indent="-355600" algn="just">
              <a:lnSpc>
                <a:spcPct val="150000"/>
              </a:lnSpc>
              <a:spcBef>
                <a:spcPct val="20000"/>
              </a:spcBef>
              <a:buClr>
                <a:srgbClr val="235B4E"/>
              </a:buClr>
              <a:buSzPct val="150000"/>
              <a:buFont typeface="Wingdings" panose="05000000000000000000" pitchFamily="2" charset="2"/>
              <a:buChar char="v"/>
              <a:defRPr/>
            </a:pPr>
            <a:r>
              <a:rPr lang="es-MX" sz="1400" dirty="0">
                <a:latin typeface="Montserrat" panose="00000500000000000000" pitchFamily="2" charset="0"/>
                <a:cs typeface="Arial" panose="020B0604020202020204" pitchFamily="34" charset="0"/>
              </a:rPr>
              <a:t>Los Titulares de las Unidades Responsables, Directores, Coordinadores y Enlaces de Administración de la dependencia, realizan las gestiones correspondientes para la aplicación de la ECCO 2022 entre su personal.</a:t>
            </a:r>
          </a:p>
          <a:p>
            <a:pPr marL="355600" indent="-355600" algn="just">
              <a:lnSpc>
                <a:spcPct val="150000"/>
              </a:lnSpc>
              <a:spcBef>
                <a:spcPct val="20000"/>
              </a:spcBef>
              <a:buClr>
                <a:srgbClr val="235B4E"/>
              </a:buClr>
              <a:buSzPct val="150000"/>
              <a:buFont typeface="Wingdings" panose="05000000000000000000" pitchFamily="2" charset="2"/>
              <a:buChar char="v"/>
              <a:defRPr/>
            </a:pPr>
            <a:r>
              <a:rPr lang="es-MX" sz="1400" dirty="0">
                <a:latin typeface="Montserrat" panose="00000500000000000000" pitchFamily="2" charset="0"/>
                <a:cs typeface="Arial" panose="020B0604020202020204" pitchFamily="34" charset="0"/>
              </a:rPr>
              <a:t>Promueven la confidencialidad de la ECCO entre el personal.</a:t>
            </a:r>
          </a:p>
          <a:p>
            <a:pPr marL="355600" indent="-355600" algn="just">
              <a:lnSpc>
                <a:spcPct val="150000"/>
              </a:lnSpc>
              <a:spcBef>
                <a:spcPct val="20000"/>
              </a:spcBef>
              <a:buClr>
                <a:srgbClr val="235B4E"/>
              </a:buClr>
              <a:buSzPct val="150000"/>
              <a:buFont typeface="Wingdings" panose="05000000000000000000" pitchFamily="2" charset="2"/>
              <a:buChar char="v"/>
              <a:defRPr/>
            </a:pPr>
            <a:r>
              <a:rPr lang="es-MX" sz="1400" dirty="0">
                <a:latin typeface="Montserrat" panose="00000500000000000000" pitchFamily="2" charset="0"/>
                <a:cs typeface="Arial" panose="020B0604020202020204" pitchFamily="34" charset="0"/>
              </a:rPr>
              <a:t>Se realizará la difusión por los medio de los canales de comunicación institucional, la  Guía de Aplicación ECCO 2022 y el cartel de invitación al personal de la Secretaría de Cultura.</a:t>
            </a:r>
          </a:p>
        </p:txBody>
      </p:sp>
    </p:spTree>
    <p:extLst>
      <p:ext uri="{BB962C8B-B14F-4D97-AF65-F5344CB8AC3E}">
        <p14:creationId xmlns:p14="http://schemas.microsoft.com/office/powerpoint/2010/main" val="31425865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6D65820B-C8DC-0507-9AC3-4CCFAB998268}"/>
              </a:ext>
            </a:extLst>
          </p:cNvPr>
          <p:cNvSpPr>
            <a:spLocks noGrp="1" noChangeArrowheads="1"/>
          </p:cNvSpPr>
          <p:nvPr>
            <p:ph type="title"/>
          </p:nvPr>
        </p:nvSpPr>
        <p:spPr>
          <a:xfrm>
            <a:off x="556397" y="384405"/>
            <a:ext cx="7705725" cy="373836"/>
          </a:xfrm>
        </p:spPr>
        <p:txBody>
          <a:bodyPr>
            <a:noAutofit/>
          </a:bodyPr>
          <a:lstStyle/>
          <a:p>
            <a:pPr algn="ctr"/>
            <a:r>
              <a:rPr lang="es-ES" sz="2800" b="1" dirty="0">
                <a:solidFill>
                  <a:srgbClr val="9F2241"/>
                </a:solidFill>
                <a:latin typeface="Rockwell Extra Bold" panose="02060903040505020403" pitchFamily="18" charset="0"/>
                <a:cs typeface="Arial" panose="020B0604020202020204" pitchFamily="34" charset="0"/>
              </a:rPr>
              <a:t>PARA RESPONDER LA ECCO 2022</a:t>
            </a:r>
          </a:p>
        </p:txBody>
      </p:sp>
      <p:sp>
        <p:nvSpPr>
          <p:cNvPr id="6" name="CuadroTexto 5">
            <a:extLst>
              <a:ext uri="{FF2B5EF4-FFF2-40B4-BE49-F238E27FC236}">
                <a16:creationId xmlns:a16="http://schemas.microsoft.com/office/drawing/2014/main" id="{C498E02E-B990-D31A-2E67-3BDAED3FE6FB}"/>
              </a:ext>
            </a:extLst>
          </p:cNvPr>
          <p:cNvSpPr txBox="1"/>
          <p:nvPr/>
        </p:nvSpPr>
        <p:spPr>
          <a:xfrm>
            <a:off x="1005839" y="1000538"/>
            <a:ext cx="6936377" cy="646331"/>
          </a:xfrm>
          <a:prstGeom prst="rect">
            <a:avLst/>
          </a:prstGeom>
          <a:noFill/>
        </p:spPr>
        <p:txBody>
          <a:bodyPr wrap="square">
            <a:spAutoFit/>
          </a:bodyPr>
          <a:lstStyle/>
          <a:p>
            <a:r>
              <a:rPr lang="es-MX" dirty="0">
                <a:latin typeface="Berlin Sans FB Demi" panose="020E0802020502020306" pitchFamily="34" charset="0"/>
              </a:rPr>
              <a:t>Existen dos opciones para ingresara la Encuesta de Clima y Cultura Organizacional</a:t>
            </a:r>
          </a:p>
        </p:txBody>
      </p:sp>
      <p:pic>
        <p:nvPicPr>
          <p:cNvPr id="8" name="Imagen 7">
            <a:extLst>
              <a:ext uri="{FF2B5EF4-FFF2-40B4-BE49-F238E27FC236}">
                <a16:creationId xmlns:a16="http://schemas.microsoft.com/office/drawing/2014/main" id="{E819EABC-5638-3BEA-4D92-F987D029DF83}"/>
              </a:ext>
            </a:extLst>
          </p:cNvPr>
          <p:cNvPicPr>
            <a:picLocks noChangeAspect="1"/>
          </p:cNvPicPr>
          <p:nvPr/>
        </p:nvPicPr>
        <p:blipFill>
          <a:blip r:embed="rId2"/>
          <a:stretch>
            <a:fillRect/>
          </a:stretch>
        </p:blipFill>
        <p:spPr>
          <a:xfrm>
            <a:off x="1663104" y="1889166"/>
            <a:ext cx="5817791" cy="4731521"/>
          </a:xfrm>
          <a:prstGeom prst="rect">
            <a:avLst/>
          </a:prstGeom>
        </p:spPr>
      </p:pic>
    </p:spTree>
    <p:extLst>
      <p:ext uri="{BB962C8B-B14F-4D97-AF65-F5344CB8AC3E}">
        <p14:creationId xmlns:p14="http://schemas.microsoft.com/office/powerpoint/2010/main" val="7475812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Diagram 2"/>
          <p:cNvGrpSpPr>
            <a:grpSpLocks noChangeAspect="1"/>
          </p:cNvGrpSpPr>
          <p:nvPr/>
        </p:nvGrpSpPr>
        <p:grpSpPr bwMode="auto">
          <a:xfrm>
            <a:off x="2452688" y="1484315"/>
            <a:ext cx="5391150" cy="6137275"/>
            <a:chOff x="789" y="-1477"/>
            <a:chExt cx="4320" cy="7283"/>
          </a:xfrm>
        </p:grpSpPr>
      </p:grpSp>
      <p:pic>
        <p:nvPicPr>
          <p:cNvPr id="4" name="Imagen 3">
            <a:extLst>
              <a:ext uri="{FF2B5EF4-FFF2-40B4-BE49-F238E27FC236}">
                <a16:creationId xmlns:a16="http://schemas.microsoft.com/office/drawing/2014/main" id="{4A7CD10E-7BF6-B375-EA86-0EA79F71EF31}"/>
              </a:ext>
            </a:extLst>
          </p:cNvPr>
          <p:cNvPicPr>
            <a:picLocks noChangeAspect="1"/>
          </p:cNvPicPr>
          <p:nvPr/>
        </p:nvPicPr>
        <p:blipFill rotWithShape="1">
          <a:blip r:embed="rId2"/>
          <a:srcRect l="31282"/>
          <a:stretch/>
        </p:blipFill>
        <p:spPr>
          <a:xfrm>
            <a:off x="2503259" y="1894971"/>
            <a:ext cx="5791429" cy="4419173"/>
          </a:xfrm>
          <a:prstGeom prst="rect">
            <a:avLst/>
          </a:prstGeom>
        </p:spPr>
      </p:pic>
      <p:sp>
        <p:nvSpPr>
          <p:cNvPr id="5" name="CuadroTexto 4">
            <a:extLst>
              <a:ext uri="{FF2B5EF4-FFF2-40B4-BE49-F238E27FC236}">
                <a16:creationId xmlns:a16="http://schemas.microsoft.com/office/drawing/2014/main" id="{74DB0078-CB7B-48B2-4D42-239051355B96}"/>
              </a:ext>
            </a:extLst>
          </p:cNvPr>
          <p:cNvSpPr txBox="1"/>
          <p:nvPr/>
        </p:nvSpPr>
        <p:spPr>
          <a:xfrm>
            <a:off x="949005" y="1158240"/>
            <a:ext cx="7484791" cy="646331"/>
          </a:xfrm>
          <a:prstGeom prst="rect">
            <a:avLst/>
          </a:prstGeom>
          <a:solidFill>
            <a:srgbClr val="235B4E"/>
          </a:solidFill>
        </p:spPr>
        <p:txBody>
          <a:bodyPr wrap="square" rtlCol="0">
            <a:spAutoFit/>
          </a:bodyPr>
          <a:lstStyle/>
          <a:p>
            <a:pPr algn="just"/>
            <a:r>
              <a:rPr lang="es-MX" dirty="0">
                <a:solidFill>
                  <a:srgbClr val="BB9662"/>
                </a:solidFill>
                <a:latin typeface="Berlin Sans FB Demi" panose="020E0802020502020306" pitchFamily="34" charset="0"/>
              </a:rPr>
              <a:t>En la página 1 deberá elegir una opción del recuadro despegable (la que corresponda a su institución) </a:t>
            </a:r>
          </a:p>
        </p:txBody>
      </p:sp>
      <p:sp>
        <p:nvSpPr>
          <p:cNvPr id="8" name="CuadroTexto 7">
            <a:extLst>
              <a:ext uri="{FF2B5EF4-FFF2-40B4-BE49-F238E27FC236}">
                <a16:creationId xmlns:a16="http://schemas.microsoft.com/office/drawing/2014/main" id="{828FA87B-819F-4E48-BC5A-9BB2E05D4C2A}"/>
              </a:ext>
            </a:extLst>
          </p:cNvPr>
          <p:cNvSpPr txBox="1"/>
          <p:nvPr/>
        </p:nvSpPr>
        <p:spPr>
          <a:xfrm>
            <a:off x="849312" y="4464597"/>
            <a:ext cx="1608796" cy="1384995"/>
          </a:xfrm>
          <a:prstGeom prst="rect">
            <a:avLst/>
          </a:prstGeom>
          <a:noFill/>
        </p:spPr>
        <p:txBody>
          <a:bodyPr wrap="square">
            <a:spAutoFit/>
          </a:bodyPr>
          <a:lstStyle/>
          <a:p>
            <a:r>
              <a:rPr lang="es-MX" sz="2400" dirty="0">
                <a:latin typeface="Bodoni MT Black" panose="02070A03080606020203" pitchFamily="18" charset="0"/>
              </a:rPr>
              <a:t>Sector</a:t>
            </a:r>
          </a:p>
          <a:p>
            <a:endParaRPr lang="es-MX" dirty="0">
              <a:latin typeface="Bodoni MT Black" panose="02070A03080606020203" pitchFamily="18" charset="0"/>
            </a:endParaRPr>
          </a:p>
          <a:p>
            <a:endParaRPr lang="es-MX" dirty="0">
              <a:latin typeface="Bodoni MT Black" panose="02070A03080606020203" pitchFamily="18" charset="0"/>
            </a:endParaRPr>
          </a:p>
          <a:p>
            <a:r>
              <a:rPr lang="es-MX" sz="2400" dirty="0">
                <a:latin typeface="Bodoni MT Black" panose="02070A03080606020203" pitchFamily="18" charset="0"/>
              </a:rPr>
              <a:t>Unidad</a:t>
            </a:r>
          </a:p>
        </p:txBody>
      </p:sp>
    </p:spTree>
    <p:extLst>
      <p:ext uri="{BB962C8B-B14F-4D97-AF65-F5344CB8AC3E}">
        <p14:creationId xmlns:p14="http://schemas.microsoft.com/office/powerpoint/2010/main" val="61997238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B45A88AA-4253-C825-FCEA-4827836BE903}"/>
              </a:ext>
            </a:extLst>
          </p:cNvPr>
          <p:cNvSpPr txBox="1"/>
          <p:nvPr/>
        </p:nvSpPr>
        <p:spPr>
          <a:xfrm>
            <a:off x="557348" y="438669"/>
            <a:ext cx="8168640" cy="1200329"/>
          </a:xfrm>
          <a:prstGeom prst="rect">
            <a:avLst/>
          </a:prstGeom>
          <a:solidFill>
            <a:srgbClr val="235B4E"/>
          </a:solidFill>
        </p:spPr>
        <p:txBody>
          <a:bodyPr wrap="square">
            <a:spAutoFit/>
          </a:bodyPr>
          <a:lstStyle/>
          <a:p>
            <a:pPr algn="just"/>
            <a:r>
              <a:rPr lang="es-MX" dirty="0">
                <a:solidFill>
                  <a:srgbClr val="BB9662"/>
                </a:solidFill>
                <a:latin typeface="Berlin Sans FB Demi" panose="020E0802020502020306" pitchFamily="34" charset="0"/>
              </a:rPr>
              <a:t>Después de responder a todas las preguntas, al final de la página dar clic en “Siguiente” En las siguientes páginas, se enlistará una serie de preguntas y deberá seleccionar la opción que más se ajuste a su percepción. La encuesta es totalmente anónima, por lo que le invitamos a ser objetivo en sus respuestas.</a:t>
            </a:r>
          </a:p>
        </p:txBody>
      </p:sp>
      <p:pic>
        <p:nvPicPr>
          <p:cNvPr id="7" name="Imagen 6">
            <a:extLst>
              <a:ext uri="{FF2B5EF4-FFF2-40B4-BE49-F238E27FC236}">
                <a16:creationId xmlns:a16="http://schemas.microsoft.com/office/drawing/2014/main" id="{86D27BA1-1FCC-FEC0-93D7-E64A8F1FA068}"/>
              </a:ext>
            </a:extLst>
          </p:cNvPr>
          <p:cNvPicPr>
            <a:picLocks noChangeAspect="1"/>
          </p:cNvPicPr>
          <p:nvPr/>
        </p:nvPicPr>
        <p:blipFill>
          <a:blip r:embed="rId2"/>
          <a:stretch>
            <a:fillRect/>
          </a:stretch>
        </p:blipFill>
        <p:spPr>
          <a:xfrm>
            <a:off x="1532708" y="1755732"/>
            <a:ext cx="6670766" cy="4269644"/>
          </a:xfrm>
          <a:prstGeom prst="rect">
            <a:avLst/>
          </a:prstGeom>
        </p:spPr>
      </p:pic>
    </p:spTree>
    <p:extLst>
      <p:ext uri="{BB962C8B-B14F-4D97-AF65-F5344CB8AC3E}">
        <p14:creationId xmlns:p14="http://schemas.microsoft.com/office/powerpoint/2010/main" val="11289113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F5E5FE7B-E862-DB88-E098-C045A56AFE04}"/>
              </a:ext>
            </a:extLst>
          </p:cNvPr>
          <p:cNvSpPr txBox="1"/>
          <p:nvPr/>
        </p:nvSpPr>
        <p:spPr>
          <a:xfrm>
            <a:off x="365760" y="523968"/>
            <a:ext cx="8255726" cy="1200329"/>
          </a:xfrm>
          <a:prstGeom prst="rect">
            <a:avLst/>
          </a:prstGeom>
          <a:solidFill>
            <a:srgbClr val="235B4E"/>
          </a:solidFill>
        </p:spPr>
        <p:txBody>
          <a:bodyPr wrap="square">
            <a:spAutoFit/>
          </a:bodyPr>
          <a:lstStyle/>
          <a:p>
            <a:pPr algn="just"/>
            <a:r>
              <a:rPr lang="es-MX" dirty="0">
                <a:solidFill>
                  <a:srgbClr val="BB9662"/>
                </a:solidFill>
                <a:latin typeface="Berlin Sans FB Demi" panose="020E0802020502020306" pitchFamily="34" charset="0"/>
              </a:rPr>
              <a:t>Después de responder a todas las preguntas, al final de la página dar clic en “Siguiente” El último reactivo es un campo abierto, el cual le permitirá introducir texto, (si así lo desea), seleccionando previamente una opción de la lista</a:t>
            </a:r>
          </a:p>
        </p:txBody>
      </p:sp>
      <p:pic>
        <p:nvPicPr>
          <p:cNvPr id="7" name="Imagen 6">
            <a:extLst>
              <a:ext uri="{FF2B5EF4-FFF2-40B4-BE49-F238E27FC236}">
                <a16:creationId xmlns:a16="http://schemas.microsoft.com/office/drawing/2014/main" id="{0D2B6978-BFE1-5B16-6FE8-AA0504A7565D}"/>
              </a:ext>
            </a:extLst>
          </p:cNvPr>
          <p:cNvPicPr>
            <a:picLocks noChangeAspect="1"/>
          </p:cNvPicPr>
          <p:nvPr/>
        </p:nvPicPr>
        <p:blipFill>
          <a:blip r:embed="rId2"/>
          <a:stretch>
            <a:fillRect/>
          </a:stretch>
        </p:blipFill>
        <p:spPr>
          <a:xfrm>
            <a:off x="862149" y="1724297"/>
            <a:ext cx="7419702" cy="4128590"/>
          </a:xfrm>
          <a:prstGeom prst="rect">
            <a:avLst/>
          </a:prstGeom>
        </p:spPr>
      </p:pic>
      <p:sp>
        <p:nvSpPr>
          <p:cNvPr id="9" name="CuadroTexto 8">
            <a:extLst>
              <a:ext uri="{FF2B5EF4-FFF2-40B4-BE49-F238E27FC236}">
                <a16:creationId xmlns:a16="http://schemas.microsoft.com/office/drawing/2014/main" id="{DB549BF5-2207-767A-97F9-4C26C82B5D53}"/>
              </a:ext>
            </a:extLst>
          </p:cNvPr>
          <p:cNvSpPr txBox="1"/>
          <p:nvPr/>
        </p:nvSpPr>
        <p:spPr>
          <a:xfrm>
            <a:off x="4158343" y="5852887"/>
            <a:ext cx="4572000" cy="646331"/>
          </a:xfrm>
          <a:prstGeom prst="rect">
            <a:avLst/>
          </a:prstGeom>
          <a:solidFill>
            <a:srgbClr val="235B4E"/>
          </a:solidFill>
        </p:spPr>
        <p:txBody>
          <a:bodyPr wrap="square">
            <a:spAutoFit/>
          </a:bodyPr>
          <a:lstStyle/>
          <a:p>
            <a:r>
              <a:rPr lang="es-MX" dirty="0">
                <a:solidFill>
                  <a:srgbClr val="BB9662"/>
                </a:solidFill>
                <a:latin typeface="Berlin Sans FB Demi" panose="020E0802020502020306" pitchFamily="34" charset="0"/>
              </a:rPr>
              <a:t>Al dar clic en “Completo”, el sistema le solicitará verificar mediante </a:t>
            </a:r>
            <a:r>
              <a:rPr lang="es-MX" dirty="0" err="1">
                <a:solidFill>
                  <a:srgbClr val="BB9662"/>
                </a:solidFill>
                <a:latin typeface="Berlin Sans FB Demi" panose="020E0802020502020306" pitchFamily="34" charset="0"/>
              </a:rPr>
              <a:t>reCAPTCHA</a:t>
            </a:r>
            <a:endParaRPr lang="es-MX" dirty="0">
              <a:solidFill>
                <a:srgbClr val="BB9662"/>
              </a:solidFill>
              <a:latin typeface="Berlin Sans FB Demi" panose="020E0802020502020306" pitchFamily="34" charset="0"/>
            </a:endParaRPr>
          </a:p>
        </p:txBody>
      </p:sp>
    </p:spTree>
    <p:extLst>
      <p:ext uri="{BB962C8B-B14F-4D97-AF65-F5344CB8AC3E}">
        <p14:creationId xmlns:p14="http://schemas.microsoft.com/office/powerpoint/2010/main" val="42519863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Diagram 2"/>
          <p:cNvGrpSpPr>
            <a:grpSpLocks noChangeAspect="1"/>
          </p:cNvGrpSpPr>
          <p:nvPr/>
        </p:nvGrpSpPr>
        <p:grpSpPr bwMode="auto">
          <a:xfrm>
            <a:off x="2452688" y="1484315"/>
            <a:ext cx="5391150" cy="6137275"/>
            <a:chOff x="789" y="-1477"/>
            <a:chExt cx="4320" cy="7283"/>
          </a:xfrm>
        </p:grpSpPr>
      </p:grpSp>
      <p:sp>
        <p:nvSpPr>
          <p:cNvPr id="7" name="CuadroTexto 6">
            <a:extLst>
              <a:ext uri="{FF2B5EF4-FFF2-40B4-BE49-F238E27FC236}">
                <a16:creationId xmlns:a16="http://schemas.microsoft.com/office/drawing/2014/main" id="{2C6A5400-7D19-75AF-4421-CE18522CC4B6}"/>
              </a:ext>
            </a:extLst>
          </p:cNvPr>
          <p:cNvSpPr txBox="1"/>
          <p:nvPr/>
        </p:nvSpPr>
        <p:spPr>
          <a:xfrm>
            <a:off x="940524" y="864606"/>
            <a:ext cx="7498079" cy="646331"/>
          </a:xfrm>
          <a:prstGeom prst="rect">
            <a:avLst/>
          </a:prstGeom>
          <a:solidFill>
            <a:srgbClr val="235B4E"/>
          </a:solidFill>
        </p:spPr>
        <p:txBody>
          <a:bodyPr wrap="square">
            <a:spAutoFit/>
          </a:bodyPr>
          <a:lstStyle/>
          <a:p>
            <a:pPr algn="just"/>
            <a:r>
              <a:rPr lang="es-MX" dirty="0">
                <a:solidFill>
                  <a:srgbClr val="BB9662"/>
                </a:solidFill>
                <a:latin typeface="Berlin Sans FB Demi" panose="020E0802020502020306" pitchFamily="34" charset="0"/>
              </a:rPr>
              <a:t>Al finalizar, aparecerá un mensaje para indicar que el proceso ha concluido</a:t>
            </a:r>
          </a:p>
        </p:txBody>
      </p:sp>
      <p:sp>
        <p:nvSpPr>
          <p:cNvPr id="9" name="CuadroTexto 8">
            <a:extLst>
              <a:ext uri="{FF2B5EF4-FFF2-40B4-BE49-F238E27FC236}">
                <a16:creationId xmlns:a16="http://schemas.microsoft.com/office/drawing/2014/main" id="{47901E92-57F8-0C6F-3FB4-7708F696C02A}"/>
              </a:ext>
            </a:extLst>
          </p:cNvPr>
          <p:cNvSpPr txBox="1"/>
          <p:nvPr/>
        </p:nvSpPr>
        <p:spPr>
          <a:xfrm>
            <a:off x="2268582" y="5347063"/>
            <a:ext cx="4841965" cy="1200329"/>
          </a:xfrm>
          <a:prstGeom prst="rect">
            <a:avLst/>
          </a:prstGeom>
          <a:solidFill>
            <a:srgbClr val="235B4E"/>
          </a:solidFill>
        </p:spPr>
        <p:txBody>
          <a:bodyPr wrap="square">
            <a:spAutoFit/>
          </a:bodyPr>
          <a:lstStyle/>
          <a:p>
            <a:pPr algn="just"/>
            <a:r>
              <a:rPr lang="es-MX" dirty="0">
                <a:solidFill>
                  <a:srgbClr val="BB9662"/>
                </a:solidFill>
                <a:latin typeface="Berlin Sans FB Demi" panose="020E0802020502020306" pitchFamily="34" charset="0"/>
              </a:rPr>
              <a:t>En este momento la encuesta habrá quedado registrada en el sistema y no se podrá realizar otra encuesta desde el mismo dispositivo.</a:t>
            </a:r>
          </a:p>
        </p:txBody>
      </p:sp>
      <p:pic>
        <p:nvPicPr>
          <p:cNvPr id="11" name="Imagen 10">
            <a:extLst>
              <a:ext uri="{FF2B5EF4-FFF2-40B4-BE49-F238E27FC236}">
                <a16:creationId xmlns:a16="http://schemas.microsoft.com/office/drawing/2014/main" id="{AA38F1A7-BD27-F18F-D46E-808687D0B53E}"/>
              </a:ext>
            </a:extLst>
          </p:cNvPr>
          <p:cNvPicPr>
            <a:picLocks noChangeAspect="1"/>
          </p:cNvPicPr>
          <p:nvPr/>
        </p:nvPicPr>
        <p:blipFill>
          <a:blip r:embed="rId2"/>
          <a:stretch>
            <a:fillRect/>
          </a:stretch>
        </p:blipFill>
        <p:spPr>
          <a:xfrm>
            <a:off x="718599" y="2138182"/>
            <a:ext cx="7706801" cy="3208881"/>
          </a:xfrm>
          <a:prstGeom prst="rect">
            <a:avLst/>
          </a:prstGeom>
        </p:spPr>
      </p:pic>
    </p:spTree>
    <p:extLst>
      <p:ext uri="{BB962C8B-B14F-4D97-AF65-F5344CB8AC3E}">
        <p14:creationId xmlns:p14="http://schemas.microsoft.com/office/powerpoint/2010/main" val="39643825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trella: 16 puntas 4">
            <a:extLst>
              <a:ext uri="{FF2B5EF4-FFF2-40B4-BE49-F238E27FC236}">
                <a16:creationId xmlns:a16="http://schemas.microsoft.com/office/drawing/2014/main" id="{D63CB5C9-F4A7-B87A-F42E-26C78ACA403F}"/>
              </a:ext>
            </a:extLst>
          </p:cNvPr>
          <p:cNvSpPr/>
          <p:nvPr/>
        </p:nvSpPr>
        <p:spPr>
          <a:xfrm>
            <a:off x="1196748" y="1297577"/>
            <a:ext cx="7036526" cy="4972948"/>
          </a:xfrm>
          <a:prstGeom prst="star16">
            <a:avLst/>
          </a:prstGeom>
          <a:solidFill>
            <a:srgbClr val="BB966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93892" name="Rectangle 4"/>
          <p:cNvSpPr>
            <a:spLocks noGrp="1" noChangeArrowheads="1"/>
          </p:cNvSpPr>
          <p:nvPr>
            <p:ph type="title"/>
          </p:nvPr>
        </p:nvSpPr>
        <p:spPr>
          <a:xfrm>
            <a:off x="719137" y="587475"/>
            <a:ext cx="7705725" cy="373836"/>
          </a:xfrm>
        </p:spPr>
        <p:txBody>
          <a:bodyPr>
            <a:noAutofit/>
          </a:bodyPr>
          <a:lstStyle/>
          <a:p>
            <a:pPr algn="ctr"/>
            <a:r>
              <a:rPr lang="es-MX" sz="2800" b="1" dirty="0">
                <a:solidFill>
                  <a:srgbClr val="9F2241"/>
                </a:solidFill>
                <a:latin typeface="Rockwell Extra Bold" panose="02060903040505020403" pitchFamily="18" charset="0"/>
                <a:cs typeface="Arial" panose="020B0604020202020204" pitchFamily="34" charset="0"/>
              </a:rPr>
              <a:t>APLICACIÓN OPCIÓN 2</a:t>
            </a:r>
            <a:endParaRPr lang="es-ES" sz="2800" b="1" dirty="0">
              <a:solidFill>
                <a:srgbClr val="9F2241"/>
              </a:solidFill>
              <a:latin typeface="Rockwell Extra Bold" panose="02060903040505020403" pitchFamily="18" charset="0"/>
              <a:cs typeface="Arial" panose="020B0604020202020204" pitchFamily="34" charset="0"/>
            </a:endParaRPr>
          </a:p>
        </p:txBody>
      </p:sp>
      <p:grpSp>
        <p:nvGrpSpPr>
          <p:cNvPr id="2" name="Diagram 2"/>
          <p:cNvGrpSpPr>
            <a:grpSpLocks noChangeAspect="1"/>
          </p:cNvGrpSpPr>
          <p:nvPr/>
        </p:nvGrpSpPr>
        <p:grpSpPr bwMode="auto">
          <a:xfrm>
            <a:off x="2452688" y="1484315"/>
            <a:ext cx="5391150" cy="6137275"/>
            <a:chOff x="789" y="-1477"/>
            <a:chExt cx="4320" cy="7283"/>
          </a:xfrm>
        </p:grpSpPr>
      </p:grpSp>
      <p:sp>
        <p:nvSpPr>
          <p:cNvPr id="7" name="CuadroTexto 6">
            <a:extLst>
              <a:ext uri="{FF2B5EF4-FFF2-40B4-BE49-F238E27FC236}">
                <a16:creationId xmlns:a16="http://schemas.microsoft.com/office/drawing/2014/main" id="{9529C3A6-710E-073C-11B4-323C576D955C}"/>
              </a:ext>
            </a:extLst>
          </p:cNvPr>
          <p:cNvSpPr txBox="1"/>
          <p:nvPr/>
        </p:nvSpPr>
        <p:spPr>
          <a:xfrm>
            <a:off x="2429692" y="2993732"/>
            <a:ext cx="4972595" cy="1354217"/>
          </a:xfrm>
          <a:prstGeom prst="rect">
            <a:avLst/>
          </a:prstGeom>
          <a:noFill/>
        </p:spPr>
        <p:txBody>
          <a:bodyPr wrap="square" rtlCol="0">
            <a:spAutoFit/>
          </a:bodyPr>
          <a:lstStyle/>
          <a:p>
            <a:r>
              <a:rPr lang="es-MX" sz="3200" dirty="0">
                <a:solidFill>
                  <a:schemeClr val="bg1"/>
                </a:solidFill>
              </a:rPr>
              <a:t>Ingresar directamente</a:t>
            </a:r>
          </a:p>
          <a:p>
            <a:endParaRPr lang="es-MX" dirty="0"/>
          </a:p>
          <a:p>
            <a:r>
              <a:rPr lang="es-MX" sz="3200" b="1" dirty="0">
                <a:solidFill>
                  <a:srgbClr val="235B4E"/>
                </a:solidFill>
                <a:latin typeface="Berlin Sans FB Demi" panose="020E0802020502020306" pitchFamily="34" charset="0"/>
              </a:rPr>
              <a:t>https://ecco.rhnet.gob.mx</a:t>
            </a:r>
          </a:p>
        </p:txBody>
      </p:sp>
    </p:spTree>
    <p:extLst>
      <p:ext uri="{BB962C8B-B14F-4D97-AF65-F5344CB8AC3E}">
        <p14:creationId xmlns:p14="http://schemas.microsoft.com/office/powerpoint/2010/main" val="7414434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2"/>
          <p:cNvSpPr>
            <a:spLocks noGrp="1" noChangeArrowheads="1"/>
          </p:cNvSpPr>
          <p:nvPr>
            <p:ph type="title"/>
          </p:nvPr>
        </p:nvSpPr>
        <p:spPr>
          <a:xfrm>
            <a:off x="461188" y="340283"/>
            <a:ext cx="7797662" cy="600739"/>
          </a:xfrm>
        </p:spPr>
        <p:txBody>
          <a:bodyPr>
            <a:normAutofit/>
          </a:bodyPr>
          <a:lstStyle/>
          <a:p>
            <a:pPr algn="ctr"/>
            <a:r>
              <a:rPr lang="es-MX" sz="2800" b="1" dirty="0">
                <a:solidFill>
                  <a:srgbClr val="9F2241"/>
                </a:solidFill>
                <a:latin typeface="Rockwell Extra Bold" panose="02060903040505020403" pitchFamily="18" charset="0"/>
                <a:cs typeface="Arial" panose="020B0604020202020204" pitchFamily="34" charset="0"/>
              </a:rPr>
              <a:t>SEGUIMIENTO Y AVANCE</a:t>
            </a:r>
            <a:endParaRPr lang="es-ES" sz="2800" b="1" dirty="0">
              <a:solidFill>
                <a:srgbClr val="9F2241"/>
              </a:solidFill>
              <a:latin typeface="Rockwell Extra Bold" panose="02060903040505020403" pitchFamily="18" charset="0"/>
              <a:cs typeface="Arial" panose="020B0604020202020204" pitchFamily="34" charset="0"/>
            </a:endParaRPr>
          </a:p>
        </p:txBody>
      </p:sp>
      <p:sp>
        <p:nvSpPr>
          <p:cNvPr id="6" name="Rectangle 3"/>
          <p:cNvSpPr txBox="1">
            <a:spLocks noGrp="1" noChangeArrowheads="1"/>
          </p:cNvSpPr>
          <p:nvPr>
            <p:ph idx="4294967295"/>
          </p:nvPr>
        </p:nvSpPr>
        <p:spPr>
          <a:xfrm>
            <a:off x="667838" y="1777045"/>
            <a:ext cx="3146516" cy="3480025"/>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just">
              <a:lnSpc>
                <a:spcPct val="150000"/>
              </a:lnSpc>
              <a:spcAft>
                <a:spcPts val="2400"/>
              </a:spcAft>
            </a:pPr>
            <a:r>
              <a:rPr lang="es-ES" sz="1400" dirty="0">
                <a:solidFill>
                  <a:schemeClr val="tx1"/>
                </a:solidFill>
                <a:latin typeface="Montserrat" panose="00000500000000000000" pitchFamily="2" charset="0"/>
                <a:cs typeface="Arial" panose="020B0604020202020204" pitchFamily="34" charset="0"/>
              </a:rPr>
              <a:t>La Dirección General de Administración a través de la Dirección de Planeación y Desarrollo del Capital Humano, realizará el envío de los avances en la aplicación de la ECCO a los Coordinadores Auxiliares, a fin de reforzar las acciones de difusión y promover la participación de las y los servidores públicos.</a:t>
            </a:r>
            <a:endParaRPr lang="es-ES" sz="1400" dirty="0">
              <a:solidFill>
                <a:schemeClr val="tx1"/>
              </a:solidFill>
              <a:latin typeface="Montserrat" panose="00000500000000000000" pitchFamily="2" charset="0"/>
              <a:cs typeface="Presidencia Base"/>
            </a:endParaRPr>
          </a:p>
        </p:txBody>
      </p:sp>
      <p:pic>
        <p:nvPicPr>
          <p:cNvPr id="4100" name="Picture 4" descr="El impacto de beneficios para colaboradores en clima laboral - HR Connect">
            <a:extLst>
              <a:ext uri="{FF2B5EF4-FFF2-40B4-BE49-F238E27FC236}">
                <a16:creationId xmlns:a16="http://schemas.microsoft.com/office/drawing/2014/main" id="{0BDC0547-8174-9A58-FE71-35A8EB8750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0018" y="1094627"/>
            <a:ext cx="4043915" cy="3480025"/>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51D09A35-0AEA-4E6E-A1CE-633D0B592A36}"/>
              </a:ext>
            </a:extLst>
          </p:cNvPr>
          <p:cNvPicPr>
            <a:picLocks noChangeAspect="1"/>
          </p:cNvPicPr>
          <p:nvPr/>
        </p:nvPicPr>
        <p:blipFill rotWithShape="1">
          <a:blip r:embed="rId3"/>
          <a:srcRect b="35888"/>
          <a:stretch/>
        </p:blipFill>
        <p:spPr>
          <a:xfrm>
            <a:off x="4753473" y="3884023"/>
            <a:ext cx="3257006" cy="2072640"/>
          </a:xfrm>
          <a:prstGeom prst="rect">
            <a:avLst/>
          </a:prstGeom>
        </p:spPr>
      </p:pic>
    </p:spTree>
    <p:extLst>
      <p:ext uri="{BB962C8B-B14F-4D97-AF65-F5344CB8AC3E}">
        <p14:creationId xmlns:p14="http://schemas.microsoft.com/office/powerpoint/2010/main" val="21790549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Picture 2" descr="Clima laboral: ¿Qué es, importancia y cómo se mide? | Pymas">
            <a:extLst>
              <a:ext uri="{FF2B5EF4-FFF2-40B4-BE49-F238E27FC236}">
                <a16:creationId xmlns:a16="http://schemas.microsoft.com/office/drawing/2014/main" id="{5D0E6C5E-75D0-9D8F-5A61-4722A6939D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8214" y="3894772"/>
            <a:ext cx="4223658" cy="2552888"/>
          </a:xfrm>
          <a:prstGeom prst="rect">
            <a:avLst/>
          </a:prstGeom>
          <a:noFill/>
          <a:extLst>
            <a:ext uri="{909E8E84-426E-40DD-AFC4-6F175D3DCCD1}">
              <a14:hiddenFill xmlns:a14="http://schemas.microsoft.com/office/drawing/2010/main">
                <a:solidFill>
                  <a:srgbClr val="FFFFFF"/>
                </a:solidFill>
              </a14:hiddenFill>
            </a:ext>
          </a:extLst>
        </p:spPr>
      </p:pic>
      <p:sp>
        <p:nvSpPr>
          <p:cNvPr id="2" name="1 Título"/>
          <p:cNvSpPr>
            <a:spLocks noGrp="1"/>
          </p:cNvSpPr>
          <p:nvPr>
            <p:ph type="title"/>
          </p:nvPr>
        </p:nvSpPr>
        <p:spPr>
          <a:xfrm>
            <a:off x="1485341" y="684388"/>
            <a:ext cx="3112873" cy="1088571"/>
          </a:xfrm>
        </p:spPr>
        <p:txBody>
          <a:bodyPr>
            <a:normAutofit/>
          </a:bodyPr>
          <a:lstStyle/>
          <a:p>
            <a:r>
              <a:rPr lang="es-MX" sz="2800" b="1" dirty="0">
                <a:solidFill>
                  <a:srgbClr val="9F2241"/>
                </a:solidFill>
                <a:latin typeface="Rockwell Extra Bold" panose="02060903040505020403" pitchFamily="18" charset="0"/>
                <a:cs typeface="Arial" panose="020B0604020202020204" pitchFamily="34" charset="0"/>
              </a:rPr>
              <a:t>RESULTADOS</a:t>
            </a:r>
          </a:p>
        </p:txBody>
      </p:sp>
      <p:sp>
        <p:nvSpPr>
          <p:cNvPr id="6" name="Rectangle 3"/>
          <p:cNvSpPr txBox="1">
            <a:spLocks noGrp="1" noChangeArrowheads="1"/>
          </p:cNvSpPr>
          <p:nvPr>
            <p:ph idx="1"/>
          </p:nvPr>
        </p:nvSpPr>
        <p:spPr>
          <a:xfrm>
            <a:off x="507492" y="2011680"/>
            <a:ext cx="5214882" cy="3766185"/>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0" lvl="1" defTabSz="447675">
              <a:spcAft>
                <a:spcPts val="1800"/>
              </a:spcAft>
            </a:pPr>
            <a:r>
              <a:rPr lang="es-MX" sz="2000" dirty="0">
                <a:latin typeface="Arial" panose="020B0604020202020204" pitchFamily="34" charset="0"/>
                <a:cs typeface="Arial" panose="020B0604020202020204" pitchFamily="34" charset="0"/>
              </a:rPr>
              <a:t>Una vez finalizada la aplicación De la ECCO 2022, la Secretaría de la Función Pública procesará y entrega los resultados a la Secretaría de Cultura a través de la Dirección General de Administración.</a:t>
            </a:r>
          </a:p>
          <a:p>
            <a:pPr marL="0" lvl="1" defTabSz="447675">
              <a:spcAft>
                <a:spcPts val="1800"/>
              </a:spcAft>
            </a:pPr>
            <a:r>
              <a:rPr lang="es-MX" sz="2000" dirty="0">
                <a:latin typeface="Arial" panose="020B0604020202020204" pitchFamily="34" charset="0"/>
                <a:cs typeface="Arial" panose="020B0604020202020204" pitchFamily="34" charset="0"/>
              </a:rPr>
              <a:t>La Dirección de Planeación y Desarrollo del Capital Humano realizará el análisis de los resultados para proyectar las Prácticas de  Transformación del Clima y Cultura Organizacional, con el objeto de su difusión entre las Unidades Responsables, a fin de que las personas servidoras públicas tengan conocimiento de ambos documentos.</a:t>
            </a:r>
            <a:endParaRPr lang="es-MX" sz="2000" dirty="0">
              <a:latin typeface="Arial" pitchFamily="34" charset="0"/>
              <a:ea typeface="Arial" charset="0"/>
              <a:cs typeface="Arial" pitchFamily="34" charset="0"/>
            </a:endParaRPr>
          </a:p>
        </p:txBody>
      </p:sp>
      <p:pic>
        <p:nvPicPr>
          <p:cNvPr id="4" name="Imagen 3">
            <a:extLst>
              <a:ext uri="{FF2B5EF4-FFF2-40B4-BE49-F238E27FC236}">
                <a16:creationId xmlns:a16="http://schemas.microsoft.com/office/drawing/2014/main" id="{BA72894D-6EE5-AF05-3BF2-FDD277E5EC33}"/>
              </a:ext>
            </a:extLst>
          </p:cNvPr>
          <p:cNvPicPr>
            <a:picLocks noChangeAspect="1"/>
          </p:cNvPicPr>
          <p:nvPr/>
        </p:nvPicPr>
        <p:blipFill>
          <a:blip r:embed="rId3"/>
          <a:stretch>
            <a:fillRect/>
          </a:stretch>
        </p:blipFill>
        <p:spPr>
          <a:xfrm>
            <a:off x="6157403" y="272006"/>
            <a:ext cx="2586359" cy="3622766"/>
          </a:xfrm>
          <a:prstGeom prst="rect">
            <a:avLst/>
          </a:prstGeom>
        </p:spPr>
      </p:pic>
    </p:spTree>
    <p:extLst>
      <p:ext uri="{BB962C8B-B14F-4D97-AF65-F5344CB8AC3E}">
        <p14:creationId xmlns:p14="http://schemas.microsoft.com/office/powerpoint/2010/main" val="23031416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ágenes de Laboral | Vectores, fotos de stock y PSD gratuitos">
            <a:extLst>
              <a:ext uri="{FF2B5EF4-FFF2-40B4-BE49-F238E27FC236}">
                <a16:creationId xmlns:a16="http://schemas.microsoft.com/office/drawing/2014/main" id="{2EBA0B98-0671-F3B4-12E0-C3DD55E4AC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433350"/>
            <a:ext cx="4410748" cy="2939733"/>
          </a:xfrm>
          <a:prstGeom prst="rect">
            <a:avLst/>
          </a:prstGeom>
          <a:noFill/>
          <a:extLst>
            <a:ext uri="{909E8E84-426E-40DD-AFC4-6F175D3DCCD1}">
              <a14:hiddenFill xmlns:a14="http://schemas.microsoft.com/office/drawing/2010/main">
                <a:solidFill>
                  <a:srgbClr val="FFFFFF"/>
                </a:solidFill>
              </a14:hiddenFill>
            </a:ext>
          </a:extLst>
        </p:spPr>
      </p:pic>
      <p:sp>
        <p:nvSpPr>
          <p:cNvPr id="11" name="1 Título"/>
          <p:cNvSpPr>
            <a:spLocks noGrp="1"/>
          </p:cNvSpPr>
          <p:nvPr>
            <p:ph type="title"/>
          </p:nvPr>
        </p:nvSpPr>
        <p:spPr>
          <a:xfrm>
            <a:off x="3176389" y="913964"/>
            <a:ext cx="2791222" cy="504056"/>
          </a:xfrm>
        </p:spPr>
        <p:txBody>
          <a:bodyPr>
            <a:normAutofit fontScale="90000"/>
          </a:bodyPr>
          <a:lstStyle/>
          <a:p>
            <a:pPr algn="ctr"/>
            <a:r>
              <a:rPr lang="es-MX" sz="3200" b="1" dirty="0">
                <a:solidFill>
                  <a:srgbClr val="9F2241"/>
                </a:solidFill>
                <a:latin typeface="Rockwell Extra Bold" panose="02060903040505020403" pitchFamily="18" charset="0"/>
                <a:cs typeface="Arial" panose="020B0604020202020204" pitchFamily="34" charset="0"/>
              </a:rPr>
              <a:t>CONTACTO</a:t>
            </a:r>
          </a:p>
        </p:txBody>
      </p:sp>
      <p:sp>
        <p:nvSpPr>
          <p:cNvPr id="18" name="Text Box 9"/>
          <p:cNvSpPr txBox="1">
            <a:spLocks noChangeArrowheads="1"/>
          </p:cNvSpPr>
          <p:nvPr/>
        </p:nvSpPr>
        <p:spPr bwMode="auto">
          <a:xfrm>
            <a:off x="697733" y="2949110"/>
            <a:ext cx="4119782" cy="954107"/>
          </a:xfrm>
          <a:prstGeom prst="rect">
            <a:avLst/>
          </a:prstGeom>
        </p:spPr>
        <p:txBody>
          <a:bodyPr wrap="square">
            <a:spAutoFit/>
          </a:bodyPr>
          <a:lstStyle>
            <a:defPPr>
              <a:defRPr lang="es-ES"/>
            </a:defPPr>
            <a:lvl1pPr algn="ctr">
              <a:defRPr sz="1500">
                <a:latin typeface="Arial Rounded MT Bold" charset="0"/>
              </a:defRPr>
            </a:lvl1pPr>
          </a:lstStyle>
          <a:p>
            <a:r>
              <a:rPr lang="es-ES" sz="1400" dirty="0">
                <a:solidFill>
                  <a:srgbClr val="9F2241"/>
                </a:solidFill>
              </a:rPr>
              <a:t>MIGUEL ALEJANDRO VILLAGRÁN APARICIO</a:t>
            </a:r>
          </a:p>
          <a:p>
            <a:r>
              <a:rPr lang="es-ES" sz="1400" dirty="0">
                <a:solidFill>
                  <a:srgbClr val="9F2241"/>
                </a:solidFill>
              </a:rPr>
              <a:t>Subdirector de Área</a:t>
            </a:r>
          </a:p>
          <a:p>
            <a:r>
              <a:rPr lang="es-ES" sz="1400" dirty="0">
                <a:solidFill>
                  <a:srgbClr val="9F2241"/>
                </a:solidFill>
              </a:rPr>
              <a:t>4155-0200  Ext. 9568</a:t>
            </a:r>
          </a:p>
          <a:p>
            <a:r>
              <a:rPr lang="es-MX" sz="1400" dirty="0">
                <a:solidFill>
                  <a:schemeClr val="accent3"/>
                </a:solidFill>
                <a:hlinkClick r:id="rId3">
                  <a:extLst>
                    <a:ext uri="{A12FA001-AC4F-418D-AE19-62706E023703}">
                      <ahyp:hlinkClr xmlns:ahyp="http://schemas.microsoft.com/office/drawing/2018/hyperlinkcolor" val="tx"/>
                    </a:ext>
                  </a:extLst>
                </a:hlinkClick>
              </a:rPr>
              <a:t>mvillagrana@cultura.gob.mx</a:t>
            </a:r>
            <a:endParaRPr lang="es-MX" sz="1200" dirty="0">
              <a:solidFill>
                <a:schemeClr val="accent3"/>
              </a:solidFill>
            </a:endParaRPr>
          </a:p>
        </p:txBody>
      </p:sp>
      <p:sp>
        <p:nvSpPr>
          <p:cNvPr id="19" name="Text Box 12"/>
          <p:cNvSpPr txBox="1">
            <a:spLocks noChangeArrowheads="1"/>
          </p:cNvSpPr>
          <p:nvPr/>
        </p:nvSpPr>
        <p:spPr bwMode="auto">
          <a:xfrm>
            <a:off x="697733" y="4298708"/>
            <a:ext cx="3874267" cy="954107"/>
          </a:xfrm>
          <a:prstGeom prst="rect">
            <a:avLst/>
          </a:prstGeom>
        </p:spPr>
        <p:txBody>
          <a:bodyPr wrap="none">
            <a:spAutoFit/>
          </a:bodyPr>
          <a:lstStyle>
            <a:defPPr>
              <a:defRPr lang="es-ES"/>
            </a:defPPr>
            <a:lvl1pPr algn="ctr">
              <a:defRPr sz="1500">
                <a:latin typeface="Arial Rounded MT Bold" charset="0"/>
              </a:defRPr>
            </a:lvl1pPr>
          </a:lstStyle>
          <a:p>
            <a:r>
              <a:rPr lang="es-ES" sz="1400" dirty="0">
                <a:solidFill>
                  <a:srgbClr val="9F2241"/>
                </a:solidFill>
              </a:rPr>
              <a:t>LAURA RAMÍREZ ARENAS </a:t>
            </a:r>
          </a:p>
          <a:p>
            <a:r>
              <a:rPr lang="es-MX" sz="1400" dirty="0">
                <a:solidFill>
                  <a:srgbClr val="9F2241"/>
                </a:solidFill>
              </a:rPr>
              <a:t>Enlace del Servicio Profesional de Carrera</a:t>
            </a:r>
          </a:p>
          <a:p>
            <a:r>
              <a:rPr lang="es-ES" sz="1400" dirty="0">
                <a:solidFill>
                  <a:srgbClr val="9F2241"/>
                </a:solidFill>
              </a:rPr>
              <a:t>4155-0200  Ext. 9594</a:t>
            </a:r>
          </a:p>
          <a:p>
            <a:r>
              <a:rPr lang="es-MX" sz="1400" dirty="0">
                <a:solidFill>
                  <a:schemeClr val="accent3"/>
                </a:solidFill>
                <a:hlinkClick r:id="rId3">
                  <a:extLst>
                    <a:ext uri="{A12FA001-AC4F-418D-AE19-62706E023703}">
                      <ahyp:hlinkClr xmlns:ahyp="http://schemas.microsoft.com/office/drawing/2018/hyperlinkcolor" val="tx"/>
                    </a:ext>
                  </a:extLst>
                </a:hlinkClick>
              </a:rPr>
              <a:t>lramirez@cultura.gob.mx</a:t>
            </a:r>
            <a:endParaRPr lang="es-MX" sz="1400" dirty="0">
              <a:solidFill>
                <a:schemeClr val="accent3"/>
              </a:solidFill>
            </a:endParaRPr>
          </a:p>
        </p:txBody>
      </p:sp>
      <p:sp>
        <p:nvSpPr>
          <p:cNvPr id="2" name="Rectángulo 1"/>
          <p:cNvSpPr/>
          <p:nvPr/>
        </p:nvSpPr>
        <p:spPr>
          <a:xfrm>
            <a:off x="2278053" y="1712907"/>
            <a:ext cx="4724370" cy="369332"/>
          </a:xfrm>
          <a:prstGeom prst="rect">
            <a:avLst/>
          </a:prstGeom>
        </p:spPr>
        <p:txBody>
          <a:bodyPr wrap="none">
            <a:spAutoFit/>
          </a:bodyPr>
          <a:lstStyle/>
          <a:p>
            <a:r>
              <a:rPr lang="es-ES_tradnl" dirty="0">
                <a:latin typeface="Berlin Sans FB Demi" panose="020E0802020502020306" pitchFamily="34" charset="0"/>
                <a:ea typeface="Times New Roman" panose="02020603050405020304" pitchFamily="18" charset="0"/>
              </a:rPr>
              <a:t>Cualquier duda o comentario será atendido:</a:t>
            </a:r>
            <a:endParaRPr lang="es-MX" dirty="0">
              <a:latin typeface="Berlin Sans FB Demi" panose="020E0802020502020306" pitchFamily="34" charset="0"/>
            </a:endParaRPr>
          </a:p>
        </p:txBody>
      </p:sp>
    </p:spTree>
    <p:extLst>
      <p:ext uri="{BB962C8B-B14F-4D97-AF65-F5344CB8AC3E}">
        <p14:creationId xmlns:p14="http://schemas.microsoft.com/office/powerpoint/2010/main" val="15957606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Metropolitano">
  <a:themeElements>
    <a:clrScheme name="Metropolitano">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o">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TM03457491[[fn=Metropolitano]]</Template>
  <TotalTime>3013</TotalTime>
  <Words>1001</Words>
  <Application>Microsoft Office PowerPoint</Application>
  <PresentationFormat>Presentación en pantalla (4:3)</PresentationFormat>
  <Paragraphs>86</Paragraphs>
  <Slides>17</Slides>
  <Notes>0</Notes>
  <HiddenSlides>0</HiddenSlides>
  <MMClips>0</MMClips>
  <ScaleCrop>false</ScaleCrop>
  <HeadingPairs>
    <vt:vector size="6" baseType="variant">
      <vt:variant>
        <vt:lpstr>Fuentes usadas</vt:lpstr>
      </vt:variant>
      <vt:variant>
        <vt:i4>15</vt:i4>
      </vt:variant>
      <vt:variant>
        <vt:lpstr>Tema</vt:lpstr>
      </vt:variant>
      <vt:variant>
        <vt:i4>1</vt:i4>
      </vt:variant>
      <vt:variant>
        <vt:lpstr>Títulos de diapositiva</vt:lpstr>
      </vt:variant>
      <vt:variant>
        <vt:i4>17</vt:i4>
      </vt:variant>
    </vt:vector>
  </HeadingPairs>
  <TitlesOfParts>
    <vt:vector size="33" baseType="lpstr">
      <vt:lpstr>Aharoni</vt:lpstr>
      <vt:lpstr>arial</vt:lpstr>
      <vt:lpstr>arial</vt:lpstr>
      <vt:lpstr>Arial Rounded MT Bold</vt:lpstr>
      <vt:lpstr>Berlin Sans FB Demi</vt:lpstr>
      <vt:lpstr>Bodoni MT Black</vt:lpstr>
      <vt:lpstr>Calibri</vt:lpstr>
      <vt:lpstr>Calibri Light</vt:lpstr>
      <vt:lpstr>Impact</vt:lpstr>
      <vt:lpstr>Jumble</vt:lpstr>
      <vt:lpstr>Montserrat</vt:lpstr>
      <vt:lpstr>Montserrat Alternates Black</vt:lpstr>
      <vt:lpstr>Rockwell Extra Bold</vt:lpstr>
      <vt:lpstr>Verdana Pro Cond</vt:lpstr>
      <vt:lpstr>Wingdings</vt:lpstr>
      <vt:lpstr>Metropolitano</vt:lpstr>
      <vt:lpstr>Presentación de PowerPoint</vt:lpstr>
      <vt:lpstr>NORMATIVIDAD</vt:lpstr>
      <vt:lpstr>OBJETIVO</vt:lpstr>
      <vt:lpstr>APLICACIÓN</vt:lpstr>
      <vt:lpstr>PROCESO DE APLICACIÓN</vt:lpstr>
      <vt:lpstr>CARACTERÍSTICAS DE LA ECCO</vt:lpstr>
      <vt:lpstr>SERVIDORES PÚBLICOS PARTICIPANTES</vt:lpstr>
      <vt:lpstr>ESTRATEGIAS DE PROMÓCIÓN Y DIFUSIÓN</vt:lpstr>
      <vt:lpstr>PARA RESPONDER LA ECCO 2022</vt:lpstr>
      <vt:lpstr>Presentación de PowerPoint</vt:lpstr>
      <vt:lpstr>Presentación de PowerPoint</vt:lpstr>
      <vt:lpstr>Presentación de PowerPoint</vt:lpstr>
      <vt:lpstr>Presentación de PowerPoint</vt:lpstr>
      <vt:lpstr>APLICACIÓN OPCIÓN 2</vt:lpstr>
      <vt:lpstr>SEGUIMIENTO Y AVANCE</vt:lpstr>
      <vt:lpstr>RESULTADOS</vt:lpstr>
      <vt:lpstr>CONTACTO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ENCUESTA DE CLIMA Y CULTURA ORGANIZACIONAL DE LA ADMINISTRACIÓN PÚBLICA FEDERAL  2016</dc:title>
  <dc:creator>Miguel Alejandro Villagrán Aparicio</dc:creator>
  <cp:lastModifiedBy>Miguel Alejandro Villagrán Aparicio</cp:lastModifiedBy>
  <cp:revision>121</cp:revision>
  <cp:lastPrinted>2016-10-26T15:25:50Z</cp:lastPrinted>
  <dcterms:created xsi:type="dcterms:W3CDTF">2016-10-21T20:37:02Z</dcterms:created>
  <dcterms:modified xsi:type="dcterms:W3CDTF">2022-09-23T19:59:29Z</dcterms:modified>
</cp:coreProperties>
</file>